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7" r:id="rId1"/>
  </p:sldMasterIdLst>
  <p:notesMasterIdLst>
    <p:notesMasterId r:id="rId65"/>
  </p:notesMasterIdLst>
  <p:sldIdLst>
    <p:sldId id="256" r:id="rId2"/>
    <p:sldId id="487" r:id="rId3"/>
    <p:sldId id="405" r:id="rId4"/>
    <p:sldId id="406" r:id="rId5"/>
    <p:sldId id="279" r:id="rId6"/>
    <p:sldId id="332" r:id="rId7"/>
    <p:sldId id="404" r:id="rId8"/>
    <p:sldId id="475" r:id="rId9"/>
    <p:sldId id="420" r:id="rId10"/>
    <p:sldId id="427" r:id="rId11"/>
    <p:sldId id="488" r:id="rId12"/>
    <p:sldId id="470" r:id="rId13"/>
    <p:sldId id="471" r:id="rId14"/>
    <p:sldId id="421" r:id="rId15"/>
    <p:sldId id="472" r:id="rId16"/>
    <p:sldId id="300" r:id="rId17"/>
    <p:sldId id="336" r:id="rId18"/>
    <p:sldId id="416" r:id="rId19"/>
    <p:sldId id="477" r:id="rId20"/>
    <p:sldId id="430" r:id="rId21"/>
    <p:sldId id="295" r:id="rId22"/>
    <p:sldId id="490" r:id="rId23"/>
    <p:sldId id="476" r:id="rId24"/>
    <p:sldId id="340" r:id="rId25"/>
    <p:sldId id="366" r:id="rId26"/>
    <p:sldId id="491" r:id="rId27"/>
    <p:sldId id="492" r:id="rId28"/>
    <p:sldId id="402" r:id="rId29"/>
    <p:sldId id="481" r:id="rId30"/>
    <p:sldId id="478" r:id="rId31"/>
    <p:sldId id="479" r:id="rId32"/>
    <p:sldId id="362" r:id="rId33"/>
    <p:sldId id="424" r:id="rId34"/>
    <p:sldId id="494" r:id="rId35"/>
    <p:sldId id="480" r:id="rId36"/>
    <p:sldId id="438" r:id="rId37"/>
    <p:sldId id="304" r:id="rId38"/>
    <p:sldId id="322" r:id="rId39"/>
    <p:sldId id="389" r:id="rId40"/>
    <p:sldId id="323" r:id="rId41"/>
    <p:sldId id="390" r:id="rId42"/>
    <p:sldId id="391" r:id="rId43"/>
    <p:sldId id="324" r:id="rId44"/>
    <p:sldId id="325" r:id="rId45"/>
    <p:sldId id="392" r:id="rId46"/>
    <p:sldId id="326" r:id="rId47"/>
    <p:sldId id="308" r:id="rId48"/>
    <p:sldId id="361" r:id="rId49"/>
    <p:sldId id="425" r:id="rId50"/>
    <p:sldId id="495" r:id="rId51"/>
    <p:sldId id="309" r:id="rId52"/>
    <p:sldId id="310" r:id="rId53"/>
    <p:sldId id="311" r:id="rId54"/>
    <p:sldId id="365" r:id="rId55"/>
    <p:sldId id="496" r:id="rId56"/>
    <p:sldId id="413" r:id="rId57"/>
    <p:sldId id="287" r:id="rId58"/>
    <p:sldId id="418" r:id="rId59"/>
    <p:sldId id="284" r:id="rId60"/>
    <p:sldId id="288" r:id="rId61"/>
    <p:sldId id="289" r:id="rId62"/>
    <p:sldId id="417" r:id="rId63"/>
    <p:sldId id="290" r:id="rId64"/>
  </p:sldIdLst>
  <p:sldSz cx="12192000" cy="6858000"/>
  <p:notesSz cx="994568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62AC"/>
    <a:srgbClr val="00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94660"/>
  </p:normalViewPr>
  <p:slideViewPr>
    <p:cSldViewPr snapToGrid="0">
      <p:cViewPr varScale="1">
        <p:scale>
          <a:sx n="86" d="100"/>
          <a:sy n="86" d="100"/>
        </p:scale>
        <p:origin x="1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ata1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diagrams/_rels/data2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ata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1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diagrams/_rels/drawing2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rawing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dgm:fillClrLst>
    <dgm:linClrLst meth="repeat">
      <a:schemeClr val="lt1">
        <a:alpha val="0"/>
      </a:schemeClr>
    </dgm:linClrLst>
    <dgm:effectClrLst/>
    <dgm:txLinClrLst/>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3E7DD6-4E16-49BE-AC0C-E21A2022B30C}"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de-DE"/>
        </a:p>
      </dgm:t>
    </dgm:pt>
    <dgm:pt modelId="{769AFA1E-2AD0-420F-AA12-2E40BD1A8BFF}">
      <dgm:prSet phldrT="[Text]"/>
      <dgm:spPr/>
      <dgm:t>
        <a:bodyPr/>
        <a:lstStyle/>
        <a:p>
          <a:r>
            <a:rPr lang="de-DE" dirty="0"/>
            <a:t>1. Grundlagen</a:t>
          </a:r>
        </a:p>
      </dgm:t>
    </dgm:pt>
    <dgm:pt modelId="{C9FC54A4-133E-4C16-89CC-09BAE20E114F}" type="parTrans" cxnId="{BA9F8C3F-1D29-4E1E-AA02-765D98D4528B}">
      <dgm:prSet/>
      <dgm:spPr/>
      <dgm:t>
        <a:bodyPr/>
        <a:lstStyle/>
        <a:p>
          <a:endParaRPr lang="de-DE"/>
        </a:p>
      </dgm:t>
    </dgm:pt>
    <dgm:pt modelId="{9AAC30EC-EED4-445E-BEC5-13772BC300AE}" type="sibTrans" cxnId="{BA9F8C3F-1D29-4E1E-AA02-765D98D4528B}">
      <dgm:prSet/>
      <dgm:spPr/>
      <dgm:t>
        <a:bodyPr/>
        <a:lstStyle/>
        <a:p>
          <a:endParaRPr lang="de-DE"/>
        </a:p>
      </dgm:t>
    </dgm:pt>
    <dgm:pt modelId="{8EDB2437-C17B-4612-9EEB-ACA7FCA6DDE0}">
      <dgm:prSet phldrT="[Text]"/>
      <dgm:spPr/>
      <dgm:t>
        <a:bodyPr/>
        <a:lstStyle/>
        <a:p>
          <a:pPr>
            <a:buFont typeface="Arial" panose="020B0604020202020204" pitchFamily="34" charset="0"/>
            <a:buChar char="•"/>
          </a:pPr>
          <a:r>
            <a:rPr lang="de-DE" dirty="0"/>
            <a:t>Leitbild</a:t>
          </a:r>
        </a:p>
      </dgm:t>
    </dgm:pt>
    <dgm:pt modelId="{25A2EC66-E31C-451E-91D9-0A99E466C85B}" type="parTrans" cxnId="{F50BA417-C1F0-45CF-89B4-60E43B4CAB5E}">
      <dgm:prSet/>
      <dgm:spPr/>
      <dgm:t>
        <a:bodyPr/>
        <a:lstStyle/>
        <a:p>
          <a:endParaRPr lang="de-DE"/>
        </a:p>
      </dgm:t>
    </dgm:pt>
    <dgm:pt modelId="{D316E5BE-67B1-4B3E-AF82-089490163CAB}" type="sibTrans" cxnId="{F50BA417-C1F0-45CF-89B4-60E43B4CAB5E}">
      <dgm:prSet/>
      <dgm:spPr/>
      <dgm:t>
        <a:bodyPr/>
        <a:lstStyle/>
        <a:p>
          <a:endParaRPr lang="de-DE"/>
        </a:p>
      </dgm:t>
    </dgm:pt>
    <dgm:pt modelId="{1238EB12-B177-4587-928B-BE00717CA930}">
      <dgm:prSet phldrT="[Text]"/>
      <dgm:spPr/>
      <dgm:t>
        <a:bodyPr/>
        <a:lstStyle/>
        <a:p>
          <a:r>
            <a:rPr lang="de-DE" dirty="0"/>
            <a:t>2. Pädagogische Arbeit</a:t>
          </a:r>
        </a:p>
      </dgm:t>
    </dgm:pt>
    <dgm:pt modelId="{6359E807-95B2-40AF-B6FA-7CA928735BFF}" type="parTrans" cxnId="{61422EBA-6CB3-4CD8-9DE8-8769A47E17DA}">
      <dgm:prSet/>
      <dgm:spPr/>
      <dgm:t>
        <a:bodyPr/>
        <a:lstStyle/>
        <a:p>
          <a:endParaRPr lang="de-DE"/>
        </a:p>
      </dgm:t>
    </dgm:pt>
    <dgm:pt modelId="{C2FFEE11-2369-4DF3-BB70-6537A7B80A06}" type="sibTrans" cxnId="{61422EBA-6CB3-4CD8-9DE8-8769A47E17DA}">
      <dgm:prSet/>
      <dgm:spPr/>
      <dgm:t>
        <a:bodyPr/>
        <a:lstStyle/>
        <a:p>
          <a:endParaRPr lang="de-DE"/>
        </a:p>
      </dgm:t>
    </dgm:pt>
    <dgm:pt modelId="{55169952-E8DC-4E07-9EA3-A3D6F7418C1F}">
      <dgm:prSet phldrT="[Text]"/>
      <dgm:spPr/>
      <dgm:t>
        <a:bodyPr/>
        <a:lstStyle/>
        <a:p>
          <a:r>
            <a:rPr lang="de-DE" dirty="0"/>
            <a:t>3. Vernetzung </a:t>
          </a:r>
        </a:p>
      </dgm:t>
    </dgm:pt>
    <dgm:pt modelId="{711DF21E-A877-474A-80A2-51C553D7B39C}" type="parTrans" cxnId="{4C065D27-8C04-43E3-AFC7-19F219DBF8F7}">
      <dgm:prSet/>
      <dgm:spPr/>
      <dgm:t>
        <a:bodyPr/>
        <a:lstStyle/>
        <a:p>
          <a:endParaRPr lang="de-DE"/>
        </a:p>
      </dgm:t>
    </dgm:pt>
    <dgm:pt modelId="{131FBE05-F16F-4BB9-A099-5FAECB0AEA2B}" type="sibTrans" cxnId="{4C065D27-8C04-43E3-AFC7-19F219DBF8F7}">
      <dgm:prSet/>
      <dgm:spPr/>
      <dgm:t>
        <a:bodyPr/>
        <a:lstStyle/>
        <a:p>
          <a:endParaRPr lang="de-DE"/>
        </a:p>
      </dgm:t>
    </dgm:pt>
    <dgm:pt modelId="{7BC89E17-6AD7-455D-B5F2-D59C2E66E7DE}">
      <dgm:prSet phldrT="[Text]"/>
      <dgm:spPr/>
      <dgm:t>
        <a:bodyPr/>
        <a:lstStyle/>
        <a:p>
          <a:pPr>
            <a:buFont typeface="Arial" panose="020B0604020202020204" pitchFamily="34" charset="0"/>
            <a:buChar char="•"/>
          </a:pPr>
          <a:r>
            <a:rPr lang="de-DE" dirty="0"/>
            <a:t>Regionales Umfeld und Sozialraum</a:t>
          </a:r>
        </a:p>
      </dgm:t>
    </dgm:pt>
    <dgm:pt modelId="{664C467B-7199-424C-8B43-AFA87556935E}" type="parTrans" cxnId="{6EE280A5-7759-4CC9-B8E4-94167B38B013}">
      <dgm:prSet/>
      <dgm:spPr/>
      <dgm:t>
        <a:bodyPr/>
        <a:lstStyle/>
        <a:p>
          <a:endParaRPr lang="de-DE"/>
        </a:p>
      </dgm:t>
    </dgm:pt>
    <dgm:pt modelId="{429955E3-E665-468F-80FC-67A50F0553F0}" type="sibTrans" cxnId="{6EE280A5-7759-4CC9-B8E4-94167B38B013}">
      <dgm:prSet/>
      <dgm:spPr/>
      <dgm:t>
        <a:bodyPr/>
        <a:lstStyle/>
        <a:p>
          <a:endParaRPr lang="de-DE"/>
        </a:p>
      </dgm:t>
    </dgm:pt>
    <dgm:pt modelId="{82783CD8-A6EE-4186-B157-7F5638B13FCC}">
      <dgm:prSet phldrT="[Text]"/>
      <dgm:spPr/>
      <dgm:t>
        <a:bodyPr/>
        <a:lstStyle/>
        <a:p>
          <a:pPr>
            <a:buFont typeface="Arial" panose="020B0604020202020204" pitchFamily="34" charset="0"/>
            <a:buChar char="•"/>
          </a:pPr>
          <a:r>
            <a:rPr lang="de-DE"/>
            <a:t>Entwicklung begleiten</a:t>
          </a:r>
        </a:p>
      </dgm:t>
    </dgm:pt>
    <dgm:pt modelId="{5105C574-09A9-4D96-8BAA-256609460900}" type="parTrans" cxnId="{4B7C2296-6535-4BCA-976C-48AAF735EDF4}">
      <dgm:prSet/>
      <dgm:spPr/>
      <dgm:t>
        <a:bodyPr/>
        <a:lstStyle/>
        <a:p>
          <a:endParaRPr lang="de-DE"/>
        </a:p>
      </dgm:t>
    </dgm:pt>
    <dgm:pt modelId="{F43C81A7-39C5-42F2-9521-29EEE8B942D6}" type="sibTrans" cxnId="{4B7C2296-6535-4BCA-976C-48AAF735EDF4}">
      <dgm:prSet/>
      <dgm:spPr/>
      <dgm:t>
        <a:bodyPr/>
        <a:lstStyle/>
        <a:p>
          <a:endParaRPr lang="de-DE"/>
        </a:p>
      </dgm:t>
    </dgm:pt>
    <dgm:pt modelId="{9CA6251D-F998-4057-B54F-E13153FF6849}">
      <dgm:prSet phldrT="[Text]"/>
      <dgm:spPr/>
      <dgm:t>
        <a:bodyPr/>
        <a:lstStyle/>
        <a:p>
          <a:pPr>
            <a:buFont typeface="Arial" panose="020B0604020202020204" pitchFamily="34" charset="0"/>
            <a:buChar char="•"/>
          </a:pPr>
          <a:r>
            <a:rPr lang="de-DE" dirty="0"/>
            <a:t>Lern- und Erfahrungsfelder </a:t>
          </a:r>
        </a:p>
      </dgm:t>
    </dgm:pt>
    <dgm:pt modelId="{18896D55-3E87-4CAA-9C26-0B5C72C67E65}" type="parTrans" cxnId="{FCB4CFE2-0AE1-4B91-BACC-2A2FF91E08F2}">
      <dgm:prSet/>
      <dgm:spPr/>
      <dgm:t>
        <a:bodyPr/>
        <a:lstStyle/>
        <a:p>
          <a:endParaRPr lang="de-DE"/>
        </a:p>
      </dgm:t>
    </dgm:pt>
    <dgm:pt modelId="{99241189-CD3E-4CF5-A122-B4D91038BF9C}" type="sibTrans" cxnId="{FCB4CFE2-0AE1-4B91-BACC-2A2FF91E08F2}">
      <dgm:prSet/>
      <dgm:spPr/>
      <dgm:t>
        <a:bodyPr/>
        <a:lstStyle/>
        <a:p>
          <a:endParaRPr lang="de-DE"/>
        </a:p>
      </dgm:t>
    </dgm:pt>
    <dgm:pt modelId="{A6311655-9CA2-4754-B947-522BE83765DD}">
      <dgm:prSet phldrT="[Text]"/>
      <dgm:spPr/>
      <dgm:t>
        <a:bodyPr/>
        <a:lstStyle/>
        <a:p>
          <a:pPr>
            <a:buFont typeface="Arial" panose="020B0604020202020204" pitchFamily="34" charset="0"/>
            <a:buChar char="•"/>
          </a:pPr>
          <a:r>
            <a:rPr lang="de-DE"/>
            <a:t>Kinderrechte</a:t>
          </a:r>
        </a:p>
      </dgm:t>
    </dgm:pt>
    <dgm:pt modelId="{75C36BD2-9539-47AF-B77A-2108D86FBE7F}" type="parTrans" cxnId="{33E918DD-8920-42B9-A820-0DA880B663A2}">
      <dgm:prSet/>
      <dgm:spPr/>
      <dgm:t>
        <a:bodyPr/>
        <a:lstStyle/>
        <a:p>
          <a:endParaRPr lang="de-DE"/>
        </a:p>
      </dgm:t>
    </dgm:pt>
    <dgm:pt modelId="{8806E5A8-8B39-4923-884E-DA44CCB45D91}" type="sibTrans" cxnId="{33E918DD-8920-42B9-A820-0DA880B663A2}">
      <dgm:prSet/>
      <dgm:spPr/>
      <dgm:t>
        <a:bodyPr/>
        <a:lstStyle/>
        <a:p>
          <a:endParaRPr lang="de-DE"/>
        </a:p>
      </dgm:t>
    </dgm:pt>
    <dgm:pt modelId="{7B61ADF8-D5ED-40D6-BA9E-9CFDBD3262CE}">
      <dgm:prSet phldrT="[Text]"/>
      <dgm:spPr/>
      <dgm:t>
        <a:bodyPr/>
        <a:lstStyle/>
        <a:p>
          <a:pPr>
            <a:buFont typeface="Arial" panose="020B0604020202020204" pitchFamily="34" charset="0"/>
            <a:buChar char="•"/>
          </a:pPr>
          <a:r>
            <a:rPr lang="de-DE" dirty="0"/>
            <a:t>Partizipation</a:t>
          </a:r>
        </a:p>
      </dgm:t>
    </dgm:pt>
    <dgm:pt modelId="{2F4B910F-F867-4494-8CD3-55B831E94A99}" type="parTrans" cxnId="{CA435250-C22B-4020-A15B-2303CCB5E5CA}">
      <dgm:prSet/>
      <dgm:spPr/>
      <dgm:t>
        <a:bodyPr/>
        <a:lstStyle/>
        <a:p>
          <a:endParaRPr lang="de-DE"/>
        </a:p>
      </dgm:t>
    </dgm:pt>
    <dgm:pt modelId="{320A5BBC-8D14-4A17-867D-E67E0DFE21CB}" type="sibTrans" cxnId="{CA435250-C22B-4020-A15B-2303CCB5E5CA}">
      <dgm:prSet/>
      <dgm:spPr/>
      <dgm:t>
        <a:bodyPr/>
        <a:lstStyle/>
        <a:p>
          <a:endParaRPr lang="de-DE"/>
        </a:p>
      </dgm:t>
    </dgm:pt>
    <dgm:pt modelId="{372A84CC-4DD0-4659-8050-03F3568EE419}">
      <dgm:prSet phldrT="[Text]"/>
      <dgm:spPr/>
      <dgm:t>
        <a:bodyPr/>
        <a:lstStyle/>
        <a:p>
          <a:pPr>
            <a:buFont typeface="Arial" panose="020B0604020202020204" pitchFamily="34" charset="0"/>
            <a:buChar char="•"/>
          </a:pPr>
          <a:r>
            <a:rPr lang="de-DE" dirty="0"/>
            <a:t>Sexualpädagogik</a:t>
          </a:r>
        </a:p>
      </dgm:t>
    </dgm:pt>
    <dgm:pt modelId="{4084B549-96B6-4663-8A86-172C08DE76DF}" type="parTrans" cxnId="{E5CCA380-FD01-4FDF-8B59-2C5993CC6EBB}">
      <dgm:prSet/>
      <dgm:spPr/>
      <dgm:t>
        <a:bodyPr/>
        <a:lstStyle/>
        <a:p>
          <a:endParaRPr lang="de-DE"/>
        </a:p>
      </dgm:t>
    </dgm:pt>
    <dgm:pt modelId="{DAD53634-ADEE-4443-91E6-6AAF06447547}" type="sibTrans" cxnId="{E5CCA380-FD01-4FDF-8B59-2C5993CC6EBB}">
      <dgm:prSet/>
      <dgm:spPr/>
      <dgm:t>
        <a:bodyPr/>
        <a:lstStyle/>
        <a:p>
          <a:endParaRPr lang="de-DE"/>
        </a:p>
      </dgm:t>
    </dgm:pt>
    <dgm:pt modelId="{0B0B6367-1AC1-46E7-9672-99CFBBE30870}">
      <dgm:prSet phldrT="[Text]"/>
      <dgm:spPr/>
      <dgm:t>
        <a:bodyPr/>
        <a:lstStyle/>
        <a:p>
          <a:pPr>
            <a:buFont typeface="Arial" panose="020B0604020202020204" pitchFamily="34" charset="0"/>
            <a:buChar char="•"/>
          </a:pPr>
          <a:r>
            <a:rPr lang="de-DE" dirty="0"/>
            <a:t>Vorbereitung auf die Schule</a:t>
          </a:r>
        </a:p>
      </dgm:t>
    </dgm:pt>
    <dgm:pt modelId="{CCECAAE1-D49E-4C8C-AA9F-855F0C76D0B2}" type="parTrans" cxnId="{4BD935E9-C102-4CFC-A6F6-2C5FF18651D5}">
      <dgm:prSet/>
      <dgm:spPr/>
      <dgm:t>
        <a:bodyPr/>
        <a:lstStyle/>
        <a:p>
          <a:endParaRPr lang="de-DE"/>
        </a:p>
      </dgm:t>
    </dgm:pt>
    <dgm:pt modelId="{DD1B07A0-D31D-438C-9CE3-60EAC8AC10E4}" type="sibTrans" cxnId="{4BD935E9-C102-4CFC-A6F6-2C5FF18651D5}">
      <dgm:prSet/>
      <dgm:spPr/>
      <dgm:t>
        <a:bodyPr/>
        <a:lstStyle/>
        <a:p>
          <a:endParaRPr lang="de-DE"/>
        </a:p>
      </dgm:t>
    </dgm:pt>
    <dgm:pt modelId="{394749FE-9A55-4AAB-95B2-57540BACBCC7}">
      <dgm:prSet phldrT="[Text]"/>
      <dgm:spPr/>
      <dgm:t>
        <a:bodyPr/>
        <a:lstStyle/>
        <a:p>
          <a:pPr>
            <a:buFont typeface="Arial" panose="020B0604020202020204" pitchFamily="34" charset="0"/>
            <a:buChar char="•"/>
          </a:pPr>
          <a:r>
            <a:rPr lang="de-DE" dirty="0"/>
            <a:t>Netzwerkpartner</a:t>
          </a:r>
        </a:p>
      </dgm:t>
    </dgm:pt>
    <dgm:pt modelId="{27EA2828-D403-4D04-937A-163E7CC9150A}" type="parTrans" cxnId="{22654852-0C6A-43CC-87F6-1DCAF1FF3B92}">
      <dgm:prSet/>
      <dgm:spPr/>
      <dgm:t>
        <a:bodyPr/>
        <a:lstStyle/>
        <a:p>
          <a:endParaRPr lang="de-DE"/>
        </a:p>
      </dgm:t>
    </dgm:pt>
    <dgm:pt modelId="{8A25DCC9-2406-4529-A493-2DA480FC630A}" type="sibTrans" cxnId="{22654852-0C6A-43CC-87F6-1DCAF1FF3B92}">
      <dgm:prSet/>
      <dgm:spPr/>
      <dgm:t>
        <a:bodyPr/>
        <a:lstStyle/>
        <a:p>
          <a:endParaRPr lang="de-DE"/>
        </a:p>
      </dgm:t>
    </dgm:pt>
    <dgm:pt modelId="{8443810A-C1D3-4C67-8FC8-655F38EC05F7}">
      <dgm:prSet phldrT="[Text]"/>
      <dgm:spPr/>
      <dgm:t>
        <a:bodyPr/>
        <a:lstStyle/>
        <a:p>
          <a:pPr>
            <a:buFont typeface="Arial" panose="020B0604020202020204" pitchFamily="34" charset="0"/>
            <a:buChar char="•"/>
          </a:pPr>
          <a:r>
            <a:rPr lang="de-DE"/>
            <a:t>Veranstaltungen</a:t>
          </a:r>
        </a:p>
      </dgm:t>
    </dgm:pt>
    <dgm:pt modelId="{ADB6B5EE-D481-44A4-9012-9FB78A0E0CBC}" type="parTrans" cxnId="{22DBCB96-00CA-43C1-8D47-F0E7BBBD1792}">
      <dgm:prSet/>
      <dgm:spPr/>
      <dgm:t>
        <a:bodyPr/>
        <a:lstStyle/>
        <a:p>
          <a:endParaRPr lang="de-DE"/>
        </a:p>
      </dgm:t>
    </dgm:pt>
    <dgm:pt modelId="{2D69D4CF-393F-4555-BC46-652ECA573770}" type="sibTrans" cxnId="{22DBCB96-00CA-43C1-8D47-F0E7BBBD1792}">
      <dgm:prSet/>
      <dgm:spPr/>
      <dgm:t>
        <a:bodyPr/>
        <a:lstStyle/>
        <a:p>
          <a:endParaRPr lang="de-DE"/>
        </a:p>
      </dgm:t>
    </dgm:pt>
    <dgm:pt modelId="{C384C154-D54D-4A5A-9FC5-0441D3828362}">
      <dgm:prSet phldrT="[Text]"/>
      <dgm:spPr/>
      <dgm:t>
        <a:bodyPr/>
        <a:lstStyle/>
        <a:p>
          <a:pPr>
            <a:buFont typeface="Arial" panose="020B0604020202020204" pitchFamily="34" charset="0"/>
            <a:buChar char="•"/>
          </a:pPr>
          <a:r>
            <a:rPr lang="de-DE" dirty="0"/>
            <a:t>Qualitätsmanagement</a:t>
          </a:r>
        </a:p>
      </dgm:t>
    </dgm:pt>
    <dgm:pt modelId="{A90EB820-119F-42FD-A0CA-DBD832A3C5B4}" type="parTrans" cxnId="{381A5D79-A192-459E-8599-1A33E2E6D0CD}">
      <dgm:prSet/>
      <dgm:spPr/>
      <dgm:t>
        <a:bodyPr/>
        <a:lstStyle/>
        <a:p>
          <a:endParaRPr lang="de-DE"/>
        </a:p>
      </dgm:t>
    </dgm:pt>
    <dgm:pt modelId="{DE0D501E-4781-4701-A847-282A125407AB}" type="sibTrans" cxnId="{381A5D79-A192-459E-8599-1A33E2E6D0CD}">
      <dgm:prSet/>
      <dgm:spPr/>
      <dgm:t>
        <a:bodyPr/>
        <a:lstStyle/>
        <a:p>
          <a:endParaRPr lang="de-DE"/>
        </a:p>
      </dgm:t>
    </dgm:pt>
    <dgm:pt modelId="{6AD43855-7745-4805-A14A-2B150900BDA0}">
      <dgm:prSet phldrT="[Text]"/>
      <dgm:spPr/>
      <dgm:t>
        <a:bodyPr/>
        <a:lstStyle/>
        <a:p>
          <a:pPr>
            <a:buFont typeface="Arial" panose="020B0604020202020204" pitchFamily="34" charset="0"/>
            <a:buChar char="•"/>
          </a:pPr>
          <a:r>
            <a:rPr lang="de-DE"/>
            <a:t>Partnerschaft mit Eltern</a:t>
          </a:r>
        </a:p>
      </dgm:t>
    </dgm:pt>
    <dgm:pt modelId="{C01592D8-304F-4152-AF1D-5EEB664D35AD}" type="parTrans" cxnId="{E989D1C5-4C4D-4751-BEAA-82BAB5486376}">
      <dgm:prSet/>
      <dgm:spPr/>
      <dgm:t>
        <a:bodyPr/>
        <a:lstStyle/>
        <a:p>
          <a:endParaRPr lang="de-DE"/>
        </a:p>
      </dgm:t>
    </dgm:pt>
    <dgm:pt modelId="{7F66D85A-04B1-4188-9085-776FD328A47F}" type="sibTrans" cxnId="{E989D1C5-4C4D-4751-BEAA-82BAB5486376}">
      <dgm:prSet/>
      <dgm:spPr/>
      <dgm:t>
        <a:bodyPr/>
        <a:lstStyle/>
        <a:p>
          <a:endParaRPr lang="de-DE"/>
        </a:p>
      </dgm:t>
    </dgm:pt>
    <dgm:pt modelId="{12E56DD9-C02E-42AF-A6E6-C1F53BF8AD1A}">
      <dgm:prSet phldrT="[Text]"/>
      <dgm:spPr/>
      <dgm:t>
        <a:bodyPr/>
        <a:lstStyle/>
        <a:p>
          <a:pPr>
            <a:buFont typeface="Arial" panose="020B0604020202020204" pitchFamily="34" charset="0"/>
            <a:buChar char="•"/>
          </a:pPr>
          <a:r>
            <a:rPr lang="de-DE" dirty="0"/>
            <a:t>Rolle und Aufgaben der päd. MitarbeiterInnen</a:t>
          </a:r>
        </a:p>
      </dgm:t>
    </dgm:pt>
    <dgm:pt modelId="{DAE85402-3BDF-4C23-BB16-54C218A7CA4B}" type="parTrans" cxnId="{ED83F026-90A8-4BA2-8753-6F148B12380E}">
      <dgm:prSet/>
      <dgm:spPr/>
      <dgm:t>
        <a:bodyPr/>
        <a:lstStyle/>
        <a:p>
          <a:endParaRPr lang="de-DE"/>
        </a:p>
      </dgm:t>
    </dgm:pt>
    <dgm:pt modelId="{089C883C-4A6B-453A-94E6-B951F0E81513}" type="sibTrans" cxnId="{ED83F026-90A8-4BA2-8753-6F148B12380E}">
      <dgm:prSet/>
      <dgm:spPr/>
      <dgm:t>
        <a:bodyPr/>
        <a:lstStyle/>
        <a:p>
          <a:endParaRPr lang="de-DE"/>
        </a:p>
      </dgm:t>
    </dgm:pt>
    <dgm:pt modelId="{76199559-0268-4A74-AB0F-70F82AC3149F}">
      <dgm:prSet phldrT="[Text]"/>
      <dgm:spPr/>
      <dgm:t>
        <a:bodyPr/>
        <a:lstStyle/>
        <a:p>
          <a:pPr>
            <a:buFont typeface="Arial" panose="020B0604020202020204" pitchFamily="34" charset="0"/>
            <a:buChar char="•"/>
          </a:pPr>
          <a:r>
            <a:rPr lang="de-DE" dirty="0"/>
            <a:t>Werte und Erziehungsziele</a:t>
          </a:r>
        </a:p>
      </dgm:t>
    </dgm:pt>
    <dgm:pt modelId="{CA52645D-2F21-4EC4-A8E9-08663977DC0A}" type="parTrans" cxnId="{274914C8-FBD1-4463-84F0-DB9900648356}">
      <dgm:prSet/>
      <dgm:spPr/>
      <dgm:t>
        <a:bodyPr/>
        <a:lstStyle/>
        <a:p>
          <a:endParaRPr lang="de-DE"/>
        </a:p>
      </dgm:t>
    </dgm:pt>
    <dgm:pt modelId="{1CE47D2F-7095-4209-BE6E-8D6916704D47}" type="sibTrans" cxnId="{274914C8-FBD1-4463-84F0-DB9900648356}">
      <dgm:prSet/>
      <dgm:spPr/>
      <dgm:t>
        <a:bodyPr/>
        <a:lstStyle/>
        <a:p>
          <a:endParaRPr lang="de-DE"/>
        </a:p>
      </dgm:t>
    </dgm:pt>
    <dgm:pt modelId="{2A2034D5-AF20-44C5-9020-02236FBD69EF}">
      <dgm:prSet phldrT="[Text]"/>
      <dgm:spPr/>
      <dgm:t>
        <a:bodyPr/>
        <a:lstStyle/>
        <a:p>
          <a:pPr>
            <a:buFont typeface="Arial" panose="020B0604020202020204" pitchFamily="34" charset="0"/>
            <a:buChar char="•"/>
          </a:pPr>
          <a:r>
            <a:rPr lang="de-DE" dirty="0"/>
            <a:t>Gesetzesgrundlagen</a:t>
          </a:r>
        </a:p>
      </dgm:t>
    </dgm:pt>
    <dgm:pt modelId="{A48E9664-E5EB-42F4-A940-5BE53248C6F4}" type="parTrans" cxnId="{7AA8FF83-AAE8-419D-81B6-C1A42246B24A}">
      <dgm:prSet/>
      <dgm:spPr/>
      <dgm:t>
        <a:bodyPr/>
        <a:lstStyle/>
        <a:p>
          <a:endParaRPr lang="de-DE"/>
        </a:p>
      </dgm:t>
    </dgm:pt>
    <dgm:pt modelId="{9651A9A7-9CC7-4AC8-9D55-0451C10245F7}" type="sibTrans" cxnId="{7AA8FF83-AAE8-419D-81B6-C1A42246B24A}">
      <dgm:prSet/>
      <dgm:spPr/>
      <dgm:t>
        <a:bodyPr/>
        <a:lstStyle/>
        <a:p>
          <a:endParaRPr lang="de-DE"/>
        </a:p>
      </dgm:t>
    </dgm:pt>
    <dgm:pt modelId="{627D511D-7378-4A0E-A5CC-F7C1A2B017F6}">
      <dgm:prSet phldrT="[Text]"/>
      <dgm:spPr/>
      <dgm:t>
        <a:bodyPr/>
        <a:lstStyle/>
        <a:p>
          <a:pPr>
            <a:buFont typeface="Arial" panose="020B0604020202020204" pitchFamily="34" charset="0"/>
            <a:buChar char="•"/>
          </a:pPr>
          <a:r>
            <a:rPr lang="de-DE" dirty="0"/>
            <a:t>Bindung - Beziehung gestalten</a:t>
          </a:r>
        </a:p>
      </dgm:t>
    </dgm:pt>
    <dgm:pt modelId="{4A6180EB-BBA1-4E71-B916-4BBE26E96B14}" type="parTrans" cxnId="{D3CB3830-5987-45BF-9A1A-05B7B1822F90}">
      <dgm:prSet/>
      <dgm:spPr/>
      <dgm:t>
        <a:bodyPr/>
        <a:lstStyle/>
        <a:p>
          <a:endParaRPr lang="de-DE"/>
        </a:p>
      </dgm:t>
    </dgm:pt>
    <dgm:pt modelId="{7C710C47-117E-43FD-AB64-2EA399720E23}" type="sibTrans" cxnId="{D3CB3830-5987-45BF-9A1A-05B7B1822F90}">
      <dgm:prSet/>
      <dgm:spPr/>
      <dgm:t>
        <a:bodyPr/>
        <a:lstStyle/>
        <a:p>
          <a:endParaRPr lang="de-DE"/>
        </a:p>
      </dgm:t>
    </dgm:pt>
    <dgm:pt modelId="{AB98FF52-B834-44C9-81C5-83F58F161760}">
      <dgm:prSet phldrT="[Text]"/>
      <dgm:spPr/>
      <dgm:t>
        <a:bodyPr/>
        <a:lstStyle/>
        <a:p>
          <a:pPr>
            <a:buFont typeface="Arial" panose="020B0604020202020204" pitchFamily="34" charset="0"/>
            <a:buChar char="•"/>
          </a:pPr>
          <a:r>
            <a:rPr lang="de-DE" dirty="0"/>
            <a:t>Teamarbeit</a:t>
          </a:r>
        </a:p>
      </dgm:t>
    </dgm:pt>
    <dgm:pt modelId="{F948BD03-4E4F-4C1D-8E1E-67AC35245568}" type="parTrans" cxnId="{352E88E6-B03F-4111-9B40-29F5B63BF798}">
      <dgm:prSet/>
      <dgm:spPr/>
      <dgm:t>
        <a:bodyPr/>
        <a:lstStyle/>
        <a:p>
          <a:endParaRPr lang="de-DE"/>
        </a:p>
      </dgm:t>
    </dgm:pt>
    <dgm:pt modelId="{3B18E8CE-AE97-41C6-9F83-74C822B85024}" type="sibTrans" cxnId="{352E88E6-B03F-4111-9B40-29F5B63BF798}">
      <dgm:prSet/>
      <dgm:spPr/>
      <dgm:t>
        <a:bodyPr/>
        <a:lstStyle/>
        <a:p>
          <a:endParaRPr lang="de-DE"/>
        </a:p>
      </dgm:t>
    </dgm:pt>
    <dgm:pt modelId="{588E5D60-F760-4E7C-8E0E-463BE277E9FD}">
      <dgm:prSet phldrT="[Text]"/>
      <dgm:spPr/>
      <dgm:t>
        <a:bodyPr/>
        <a:lstStyle/>
        <a:p>
          <a:pPr>
            <a:buFont typeface="Arial" panose="020B0604020202020204" pitchFamily="34" charset="0"/>
            <a:buChar char="•"/>
          </a:pPr>
          <a:r>
            <a:rPr lang="de-DE" dirty="0"/>
            <a:t>Bildungsauftrag</a:t>
          </a:r>
        </a:p>
      </dgm:t>
    </dgm:pt>
    <dgm:pt modelId="{53544D5A-5930-4BA4-AB06-E475B656F0B4}" type="parTrans" cxnId="{7B601AC5-9C99-4C84-B661-71716DCDA345}">
      <dgm:prSet/>
      <dgm:spPr/>
      <dgm:t>
        <a:bodyPr/>
        <a:lstStyle/>
        <a:p>
          <a:endParaRPr lang="de-DE"/>
        </a:p>
      </dgm:t>
    </dgm:pt>
    <dgm:pt modelId="{E814B9E3-5543-44CB-8236-504C8803BDD5}" type="sibTrans" cxnId="{7B601AC5-9C99-4C84-B661-71716DCDA345}">
      <dgm:prSet/>
      <dgm:spPr/>
      <dgm:t>
        <a:bodyPr/>
        <a:lstStyle/>
        <a:p>
          <a:endParaRPr lang="de-DE"/>
        </a:p>
      </dgm:t>
    </dgm:pt>
    <dgm:pt modelId="{7A49DB60-2A1A-4AA5-85E0-C7FA7F0DC823}">
      <dgm:prSet phldrT="[Text]"/>
      <dgm:spPr/>
      <dgm:t>
        <a:bodyPr/>
        <a:lstStyle/>
        <a:p>
          <a:pPr>
            <a:buFont typeface="Arial" panose="020B0604020202020204" pitchFamily="34" charset="0"/>
            <a:buChar char="•"/>
          </a:pPr>
          <a:r>
            <a:rPr lang="de-DE" dirty="0"/>
            <a:t>Resilienz fördern</a:t>
          </a:r>
        </a:p>
      </dgm:t>
    </dgm:pt>
    <dgm:pt modelId="{5F1E0877-C5B1-4BAA-8082-8FCB6106FFE7}" type="parTrans" cxnId="{495BE900-70DD-4222-94D3-6E6243439FD7}">
      <dgm:prSet/>
      <dgm:spPr/>
      <dgm:t>
        <a:bodyPr/>
        <a:lstStyle/>
        <a:p>
          <a:endParaRPr lang="de-DE"/>
        </a:p>
      </dgm:t>
    </dgm:pt>
    <dgm:pt modelId="{0BBEBD15-C333-421F-A2FF-B1A7153C50C4}" type="sibTrans" cxnId="{495BE900-70DD-4222-94D3-6E6243439FD7}">
      <dgm:prSet/>
      <dgm:spPr/>
      <dgm:t>
        <a:bodyPr/>
        <a:lstStyle/>
        <a:p>
          <a:endParaRPr lang="de-DE"/>
        </a:p>
      </dgm:t>
    </dgm:pt>
    <dgm:pt modelId="{8473F823-F78D-4361-9F15-E1A3C92D82B2}">
      <dgm:prSet phldrT="[Text]"/>
      <dgm:spPr/>
      <dgm:t>
        <a:bodyPr/>
        <a:lstStyle/>
        <a:p>
          <a:pPr>
            <a:buFont typeface="Arial" panose="020B0604020202020204" pitchFamily="34" charset="0"/>
            <a:buChar char="•"/>
          </a:pPr>
          <a:r>
            <a:rPr lang="de-DE" dirty="0"/>
            <a:t>Projekte mit anderen </a:t>
          </a:r>
        </a:p>
      </dgm:t>
    </dgm:pt>
    <dgm:pt modelId="{B210A334-02D9-445C-B17B-38C194EC6AB7}" type="parTrans" cxnId="{893B53E9-BA43-4E8E-B249-690AE2852954}">
      <dgm:prSet/>
      <dgm:spPr/>
      <dgm:t>
        <a:bodyPr/>
        <a:lstStyle/>
        <a:p>
          <a:endParaRPr lang="de-DE"/>
        </a:p>
      </dgm:t>
    </dgm:pt>
    <dgm:pt modelId="{46FCB161-D512-42BD-843C-BC823BE5B2CC}" type="sibTrans" cxnId="{893B53E9-BA43-4E8E-B249-690AE2852954}">
      <dgm:prSet/>
      <dgm:spPr/>
      <dgm:t>
        <a:bodyPr/>
        <a:lstStyle/>
        <a:p>
          <a:endParaRPr lang="de-DE"/>
        </a:p>
      </dgm:t>
    </dgm:pt>
    <dgm:pt modelId="{28C1ED2D-84F4-4085-949B-BE542E7D53AF}">
      <dgm:prSet phldrT="[Text]"/>
      <dgm:spPr/>
      <dgm:t>
        <a:bodyPr/>
        <a:lstStyle/>
        <a:p>
          <a:pPr>
            <a:buFont typeface="Arial" panose="020B0604020202020204" pitchFamily="34" charset="0"/>
            <a:buChar char="•"/>
          </a:pPr>
          <a:r>
            <a:rPr lang="de-DE" dirty="0"/>
            <a:t>Übergang zur Grundschule</a:t>
          </a:r>
        </a:p>
      </dgm:t>
    </dgm:pt>
    <dgm:pt modelId="{DFBB8EFB-89ED-4E92-8580-721332D72884}" type="parTrans" cxnId="{D172D906-562F-4B2D-8AE3-34155A6325A0}">
      <dgm:prSet/>
      <dgm:spPr/>
      <dgm:t>
        <a:bodyPr/>
        <a:lstStyle/>
        <a:p>
          <a:endParaRPr lang="de-DE"/>
        </a:p>
      </dgm:t>
    </dgm:pt>
    <dgm:pt modelId="{92857D75-20B6-4D61-8C9A-86C7DD12E19C}" type="sibTrans" cxnId="{D172D906-562F-4B2D-8AE3-34155A6325A0}">
      <dgm:prSet/>
      <dgm:spPr/>
      <dgm:t>
        <a:bodyPr/>
        <a:lstStyle/>
        <a:p>
          <a:endParaRPr lang="de-DE"/>
        </a:p>
      </dgm:t>
    </dgm:pt>
    <dgm:pt modelId="{047721E8-6474-4685-BBF2-8B2683781F4A}">
      <dgm:prSet phldrT="[Text]"/>
      <dgm:spPr/>
      <dgm:t>
        <a:bodyPr/>
        <a:lstStyle/>
        <a:p>
          <a:endParaRPr lang="de-DE"/>
        </a:p>
      </dgm:t>
    </dgm:pt>
    <dgm:pt modelId="{A1F06BB6-B539-44F7-9331-8E551C0933EF}" type="parTrans" cxnId="{8294E574-A15D-4E1D-B692-5FB436BE311E}">
      <dgm:prSet/>
      <dgm:spPr/>
      <dgm:t>
        <a:bodyPr/>
        <a:lstStyle/>
        <a:p>
          <a:endParaRPr lang="de-DE"/>
        </a:p>
      </dgm:t>
    </dgm:pt>
    <dgm:pt modelId="{9D957356-2B9F-47F8-BC99-FEFA377295E6}" type="sibTrans" cxnId="{8294E574-A15D-4E1D-B692-5FB436BE311E}">
      <dgm:prSet/>
      <dgm:spPr/>
      <dgm:t>
        <a:bodyPr/>
        <a:lstStyle/>
        <a:p>
          <a:endParaRPr lang="de-DE"/>
        </a:p>
      </dgm:t>
    </dgm:pt>
    <dgm:pt modelId="{28FA7CBD-749C-4356-A7F3-0CA62E8875C5}">
      <dgm:prSet phldrT="[Text]"/>
      <dgm:spPr/>
      <dgm:t>
        <a:bodyPr/>
        <a:lstStyle/>
        <a:p>
          <a:pPr>
            <a:buFont typeface="Arial" panose="020B0604020202020204" pitchFamily="34" charset="0"/>
            <a:buChar char="•"/>
          </a:pPr>
          <a:r>
            <a:rPr lang="de-DE"/>
            <a:t>Mitbestimmung der Eltern</a:t>
          </a:r>
        </a:p>
      </dgm:t>
    </dgm:pt>
    <dgm:pt modelId="{22166DDA-F253-4A99-AFF0-0383193C6CC4}" type="parTrans" cxnId="{48B4139D-13CC-4845-BD36-143E335E3982}">
      <dgm:prSet/>
      <dgm:spPr/>
      <dgm:t>
        <a:bodyPr/>
        <a:lstStyle/>
        <a:p>
          <a:endParaRPr lang="de-DE"/>
        </a:p>
      </dgm:t>
    </dgm:pt>
    <dgm:pt modelId="{40ED5181-5638-418E-98B3-260F04BDA458}" type="sibTrans" cxnId="{48B4139D-13CC-4845-BD36-143E335E3982}">
      <dgm:prSet/>
      <dgm:spPr/>
      <dgm:t>
        <a:bodyPr/>
        <a:lstStyle/>
        <a:p>
          <a:endParaRPr lang="de-DE"/>
        </a:p>
      </dgm:t>
    </dgm:pt>
    <dgm:pt modelId="{C5F11B52-9B2A-4127-96F4-C03FD7C9EC5C}">
      <dgm:prSet phldrT="[Text]"/>
      <dgm:spPr/>
      <dgm:t>
        <a:bodyPr/>
        <a:lstStyle/>
        <a:p>
          <a:pPr>
            <a:buFont typeface="Arial" panose="020B0604020202020204" pitchFamily="34" charset="0"/>
            <a:buChar char="•"/>
          </a:pPr>
          <a:r>
            <a:rPr lang="de-DE"/>
            <a:t>Schlüsselsituationen Krippe</a:t>
          </a:r>
        </a:p>
      </dgm:t>
    </dgm:pt>
    <dgm:pt modelId="{502F363F-D4F7-4859-91C6-965BCF8E66BD}" type="parTrans" cxnId="{C14CCA17-694D-4D67-A8B3-F9BBEC35DCE9}">
      <dgm:prSet/>
      <dgm:spPr/>
      <dgm:t>
        <a:bodyPr/>
        <a:lstStyle/>
        <a:p>
          <a:endParaRPr lang="de-DE"/>
        </a:p>
      </dgm:t>
    </dgm:pt>
    <dgm:pt modelId="{ACEE3FD9-2A00-4AD8-85BF-00436B634527}" type="sibTrans" cxnId="{C14CCA17-694D-4D67-A8B3-F9BBEC35DCE9}">
      <dgm:prSet/>
      <dgm:spPr/>
      <dgm:t>
        <a:bodyPr/>
        <a:lstStyle/>
        <a:p>
          <a:endParaRPr lang="de-DE"/>
        </a:p>
      </dgm:t>
    </dgm:pt>
    <dgm:pt modelId="{CA1F171C-0BC7-40D7-BF42-7BBC5515FC82}">
      <dgm:prSet phldrT="[Text]"/>
      <dgm:spPr/>
      <dgm:t>
        <a:bodyPr/>
        <a:lstStyle/>
        <a:p>
          <a:pPr>
            <a:buFont typeface="Arial" panose="020B0604020202020204" pitchFamily="34" charset="0"/>
            <a:buChar char="•"/>
          </a:pPr>
          <a:r>
            <a:rPr lang="de-DE" dirty="0"/>
            <a:t>Kooperation Grundschule-Kita</a:t>
          </a:r>
        </a:p>
      </dgm:t>
    </dgm:pt>
    <dgm:pt modelId="{1A46120D-85BD-4F2D-A789-FD8EBA5C2502}" type="parTrans" cxnId="{999E1C69-E6E5-4FAC-B423-597A03C3ACD9}">
      <dgm:prSet/>
      <dgm:spPr/>
      <dgm:t>
        <a:bodyPr/>
        <a:lstStyle/>
        <a:p>
          <a:endParaRPr lang="de-DE"/>
        </a:p>
      </dgm:t>
    </dgm:pt>
    <dgm:pt modelId="{33C500E5-CC51-4647-A374-4CD1570E2B3A}" type="sibTrans" cxnId="{999E1C69-E6E5-4FAC-B423-597A03C3ACD9}">
      <dgm:prSet/>
      <dgm:spPr/>
      <dgm:t>
        <a:bodyPr/>
        <a:lstStyle/>
        <a:p>
          <a:endParaRPr lang="de-DE"/>
        </a:p>
      </dgm:t>
    </dgm:pt>
    <dgm:pt modelId="{ED75AFA3-DFA3-439A-8573-FAFD693D189C}">
      <dgm:prSet phldrT="[Text]"/>
      <dgm:spPr/>
      <dgm:t>
        <a:bodyPr/>
        <a:lstStyle/>
        <a:p>
          <a:pPr>
            <a:buFont typeface="Arial" panose="020B0604020202020204" pitchFamily="34" charset="0"/>
            <a:buChar char="•"/>
          </a:pPr>
          <a:r>
            <a:rPr lang="de-DE" dirty="0"/>
            <a:t>Impressum und Datenschutz</a:t>
          </a:r>
        </a:p>
      </dgm:t>
    </dgm:pt>
    <dgm:pt modelId="{2423C178-3728-4A5D-A301-C92C852A8F5B}" type="parTrans" cxnId="{CFF96B6E-6644-4FF1-BD0E-6380EB3D80AE}">
      <dgm:prSet/>
      <dgm:spPr/>
      <dgm:t>
        <a:bodyPr/>
        <a:lstStyle/>
        <a:p>
          <a:endParaRPr lang="de-DE"/>
        </a:p>
      </dgm:t>
    </dgm:pt>
    <dgm:pt modelId="{17C7E9AF-DD6E-4889-920C-CB0692A664BA}" type="sibTrans" cxnId="{CFF96B6E-6644-4FF1-BD0E-6380EB3D80AE}">
      <dgm:prSet/>
      <dgm:spPr/>
      <dgm:t>
        <a:bodyPr/>
        <a:lstStyle/>
        <a:p>
          <a:endParaRPr lang="de-DE"/>
        </a:p>
      </dgm:t>
    </dgm:pt>
    <dgm:pt modelId="{4FF8E8DF-BCBB-4F5D-8BD1-C9C1097907EA}">
      <dgm:prSet phldrT="[Text]"/>
      <dgm:spPr/>
      <dgm:t>
        <a:bodyPr/>
        <a:lstStyle/>
        <a:p>
          <a:pPr>
            <a:buFont typeface="Arial" panose="020B0604020202020204" pitchFamily="34" charset="0"/>
            <a:buChar char="•"/>
          </a:pPr>
          <a:r>
            <a:rPr lang="de-DE" dirty="0"/>
            <a:t>Vorbereitung auf die Zukunft</a:t>
          </a:r>
        </a:p>
      </dgm:t>
    </dgm:pt>
    <dgm:pt modelId="{D3F7FA45-3E7B-4F03-A73B-E4BA7139D799}" type="parTrans" cxnId="{35A52E87-4C24-442D-8085-F8748BAC51F0}">
      <dgm:prSet/>
      <dgm:spPr/>
      <dgm:t>
        <a:bodyPr/>
        <a:lstStyle/>
        <a:p>
          <a:endParaRPr lang="de-DE"/>
        </a:p>
      </dgm:t>
    </dgm:pt>
    <dgm:pt modelId="{0264C2C4-AC06-4AD0-9FBD-5D7318811B6E}" type="sibTrans" cxnId="{35A52E87-4C24-442D-8085-F8748BAC51F0}">
      <dgm:prSet/>
      <dgm:spPr/>
      <dgm:t>
        <a:bodyPr/>
        <a:lstStyle/>
        <a:p>
          <a:endParaRPr lang="de-DE"/>
        </a:p>
      </dgm:t>
    </dgm:pt>
    <dgm:pt modelId="{1D1B5EDB-E50A-4E52-B010-8C08467C7C22}">
      <dgm:prSet phldrT="[Text]"/>
      <dgm:spPr/>
      <dgm:t>
        <a:bodyPr/>
        <a:lstStyle/>
        <a:p>
          <a:pPr>
            <a:buFont typeface="Arial" panose="020B0604020202020204" pitchFamily="34" charset="0"/>
            <a:buChar char="•"/>
          </a:pPr>
          <a:r>
            <a:rPr lang="de-DE" dirty="0"/>
            <a:t>Merkmale der Arbeit U3/U4</a:t>
          </a:r>
        </a:p>
      </dgm:t>
    </dgm:pt>
    <dgm:pt modelId="{D6AB7A6C-CF8B-456C-9E1E-E52A2ABFB7A1}" type="parTrans" cxnId="{C9DA9C98-60B0-4FCE-A419-A053AEA100E8}">
      <dgm:prSet/>
      <dgm:spPr/>
      <dgm:t>
        <a:bodyPr/>
        <a:lstStyle/>
        <a:p>
          <a:endParaRPr lang="de-DE"/>
        </a:p>
      </dgm:t>
    </dgm:pt>
    <dgm:pt modelId="{8D999EEC-0400-4B8D-B8BC-7DF01F645AEA}" type="sibTrans" cxnId="{C9DA9C98-60B0-4FCE-A419-A053AEA100E8}">
      <dgm:prSet/>
      <dgm:spPr/>
      <dgm:t>
        <a:bodyPr/>
        <a:lstStyle/>
        <a:p>
          <a:endParaRPr lang="de-DE"/>
        </a:p>
      </dgm:t>
    </dgm:pt>
    <dgm:pt modelId="{E01F66D1-FD94-4CA4-BC09-FD128088EFC3}">
      <dgm:prSet phldrT="[Text]"/>
      <dgm:spPr/>
      <dgm:t>
        <a:bodyPr/>
        <a:lstStyle/>
        <a:p>
          <a:pPr>
            <a:buFont typeface="Arial" panose="020B0604020202020204" pitchFamily="34" charset="0"/>
            <a:buChar char="•"/>
          </a:pPr>
          <a:r>
            <a:rPr lang="de-DE"/>
            <a:t>Bildungsansatz und Stärken</a:t>
          </a:r>
        </a:p>
      </dgm:t>
    </dgm:pt>
    <dgm:pt modelId="{3683BA27-3D3D-4603-A7D0-F5FFCD2E6725}" type="parTrans" cxnId="{411DB5BA-FA3A-4F10-ACAF-F0CE70B1DD20}">
      <dgm:prSet/>
      <dgm:spPr/>
      <dgm:t>
        <a:bodyPr/>
        <a:lstStyle/>
        <a:p>
          <a:endParaRPr lang="de-DE"/>
        </a:p>
      </dgm:t>
    </dgm:pt>
    <dgm:pt modelId="{9F534B0B-139B-404D-8682-35CEB876FB66}" type="sibTrans" cxnId="{411DB5BA-FA3A-4F10-ACAF-F0CE70B1DD20}">
      <dgm:prSet/>
      <dgm:spPr/>
      <dgm:t>
        <a:bodyPr/>
        <a:lstStyle/>
        <a:p>
          <a:endParaRPr lang="de-DE"/>
        </a:p>
      </dgm:t>
    </dgm:pt>
    <dgm:pt modelId="{56D0634F-E9E6-44DB-9F37-8B250E8DF5E1}">
      <dgm:prSet phldrT="[Text]"/>
      <dgm:spPr/>
      <dgm:t>
        <a:bodyPr/>
        <a:lstStyle/>
        <a:p>
          <a:pPr>
            <a:buFont typeface="Arial" panose="020B0604020202020204" pitchFamily="34" charset="0"/>
            <a:buChar char="•"/>
          </a:pPr>
          <a:r>
            <a:rPr lang="de-DE" dirty="0"/>
            <a:t>Vermittlung von Hilfen</a:t>
          </a:r>
        </a:p>
      </dgm:t>
    </dgm:pt>
    <dgm:pt modelId="{2C898C81-3F0A-4E10-A25D-B848D6DECF27}" type="parTrans" cxnId="{A1E2BBE7-2EE0-4B68-AB49-078B1040DD84}">
      <dgm:prSet/>
      <dgm:spPr/>
      <dgm:t>
        <a:bodyPr/>
        <a:lstStyle/>
        <a:p>
          <a:endParaRPr lang="de-DE"/>
        </a:p>
      </dgm:t>
    </dgm:pt>
    <dgm:pt modelId="{B4DE4E4A-AD92-4F89-BFF8-0B37EE110D5A}" type="sibTrans" cxnId="{A1E2BBE7-2EE0-4B68-AB49-078B1040DD84}">
      <dgm:prSet/>
      <dgm:spPr/>
      <dgm:t>
        <a:bodyPr/>
        <a:lstStyle/>
        <a:p>
          <a:endParaRPr lang="de-DE"/>
        </a:p>
      </dgm:t>
    </dgm:pt>
    <dgm:pt modelId="{F0EF8E6F-302B-43A2-BA67-B87CAF572834}">
      <dgm:prSet phldrT="[Text]"/>
      <dgm:spPr/>
      <dgm:t>
        <a:bodyPr/>
        <a:lstStyle/>
        <a:p>
          <a:pPr>
            <a:buFont typeface="Arial" panose="020B0604020202020204" pitchFamily="34" charset="0"/>
            <a:buChar char="•"/>
          </a:pPr>
          <a:r>
            <a:rPr lang="de-DE" dirty="0"/>
            <a:t>Niedersächsischer Bildungsplan</a:t>
          </a:r>
        </a:p>
      </dgm:t>
    </dgm:pt>
    <dgm:pt modelId="{52AF4A38-19B7-4C70-8484-008E5D9D20D3}" type="parTrans" cxnId="{94DB116A-0F8E-4C4D-A7FD-A9F7710307CA}">
      <dgm:prSet/>
      <dgm:spPr/>
      <dgm:t>
        <a:bodyPr/>
        <a:lstStyle/>
        <a:p>
          <a:endParaRPr lang="de-DE"/>
        </a:p>
      </dgm:t>
    </dgm:pt>
    <dgm:pt modelId="{637AB235-D483-4E42-8E0F-A72A5F822084}" type="sibTrans" cxnId="{94DB116A-0F8E-4C4D-A7FD-A9F7710307CA}">
      <dgm:prSet/>
      <dgm:spPr/>
      <dgm:t>
        <a:bodyPr/>
        <a:lstStyle/>
        <a:p>
          <a:endParaRPr lang="de-DE"/>
        </a:p>
      </dgm:t>
    </dgm:pt>
    <dgm:pt modelId="{1F0F9B0E-1789-4CEC-B88E-00283D2E8699}">
      <dgm:prSet phldrT="[Text]"/>
      <dgm:spPr/>
      <dgm:t>
        <a:bodyPr/>
        <a:lstStyle/>
        <a:p>
          <a:pPr>
            <a:buFont typeface="Arial" panose="020B0604020202020204" pitchFamily="34" charset="0"/>
            <a:buChar char="•"/>
          </a:pPr>
          <a:r>
            <a:rPr lang="de-DE" dirty="0"/>
            <a:t>Kinderschutz</a:t>
          </a:r>
        </a:p>
      </dgm:t>
    </dgm:pt>
    <dgm:pt modelId="{FB49B0D4-676A-4240-9925-BE4EA04110DA}" type="parTrans" cxnId="{67A50848-DE81-48CF-83F5-10BFBBCA7560}">
      <dgm:prSet/>
      <dgm:spPr/>
      <dgm:t>
        <a:bodyPr/>
        <a:lstStyle/>
        <a:p>
          <a:endParaRPr lang="de-DE"/>
        </a:p>
      </dgm:t>
    </dgm:pt>
    <dgm:pt modelId="{2851E193-B9FD-4237-A0AB-75A9AA3F172A}" type="sibTrans" cxnId="{67A50848-DE81-48CF-83F5-10BFBBCA7560}">
      <dgm:prSet/>
      <dgm:spPr/>
      <dgm:t>
        <a:bodyPr/>
        <a:lstStyle/>
        <a:p>
          <a:endParaRPr lang="de-DE"/>
        </a:p>
      </dgm:t>
    </dgm:pt>
    <dgm:pt modelId="{DBE76E64-D050-466F-B33E-8265E1AB2925}">
      <dgm:prSet phldrT="[Text]"/>
      <dgm:spPr/>
      <dgm:t>
        <a:bodyPr/>
        <a:lstStyle/>
        <a:p>
          <a:pPr>
            <a:buFont typeface="Arial" panose="020B0604020202020204" pitchFamily="34" charset="0"/>
            <a:buChar char="•"/>
          </a:pPr>
          <a:r>
            <a:rPr lang="de-DE" dirty="0"/>
            <a:t>Tagesablauf</a:t>
          </a:r>
        </a:p>
      </dgm:t>
    </dgm:pt>
    <dgm:pt modelId="{20590473-E722-4550-AD90-AA08FCFE02A4}" type="parTrans" cxnId="{F40336AE-3620-430E-BF38-BA1D30652756}">
      <dgm:prSet/>
      <dgm:spPr/>
      <dgm:t>
        <a:bodyPr/>
        <a:lstStyle/>
        <a:p>
          <a:endParaRPr lang="de-DE"/>
        </a:p>
      </dgm:t>
    </dgm:pt>
    <dgm:pt modelId="{58950FE9-7081-4751-89FA-254FE383BFBF}" type="sibTrans" cxnId="{F40336AE-3620-430E-BF38-BA1D30652756}">
      <dgm:prSet/>
      <dgm:spPr/>
      <dgm:t>
        <a:bodyPr/>
        <a:lstStyle/>
        <a:p>
          <a:endParaRPr lang="en-US"/>
        </a:p>
      </dgm:t>
    </dgm:pt>
    <dgm:pt modelId="{C968131B-E6BB-4E63-B31B-91962401CCAE}">
      <dgm:prSet phldrT="[Text]"/>
      <dgm:spPr/>
      <dgm:t>
        <a:bodyPr/>
        <a:lstStyle/>
        <a:p>
          <a:pPr>
            <a:buFont typeface="Arial" panose="020B0604020202020204" pitchFamily="34" charset="0"/>
            <a:buChar char="•"/>
          </a:pPr>
          <a:r>
            <a:rPr lang="de-DE" dirty="0"/>
            <a:t>Bild vom Kind </a:t>
          </a:r>
        </a:p>
      </dgm:t>
    </dgm:pt>
    <dgm:pt modelId="{F033D11A-BB3E-4BE4-ADC7-41AB46124CDF}" type="parTrans" cxnId="{89E3B174-ABE0-431E-8B42-2189F97B8664}">
      <dgm:prSet/>
      <dgm:spPr/>
      <dgm:t>
        <a:bodyPr/>
        <a:lstStyle/>
        <a:p>
          <a:endParaRPr lang="de-DE"/>
        </a:p>
      </dgm:t>
    </dgm:pt>
    <dgm:pt modelId="{90911431-59A7-4B54-BA44-FEB2E50062F7}" type="sibTrans" cxnId="{89E3B174-ABE0-431E-8B42-2189F97B8664}">
      <dgm:prSet/>
      <dgm:spPr/>
      <dgm:t>
        <a:bodyPr/>
        <a:lstStyle/>
        <a:p>
          <a:endParaRPr lang="en-US"/>
        </a:p>
      </dgm:t>
    </dgm:pt>
    <dgm:pt modelId="{0F99155D-1C63-462E-B950-B1BE363E0A7A}">
      <dgm:prSet phldrT="[Text]"/>
      <dgm:spPr/>
      <dgm:t>
        <a:bodyPr/>
        <a:lstStyle/>
        <a:p>
          <a:pPr>
            <a:buFont typeface="Arial" panose="020B0604020202020204" pitchFamily="34" charset="0"/>
            <a:buChar char="•"/>
          </a:pPr>
          <a:r>
            <a:rPr lang="de-DE" dirty="0"/>
            <a:t>Danke</a:t>
          </a:r>
        </a:p>
      </dgm:t>
    </dgm:pt>
    <dgm:pt modelId="{C619B85B-92DB-4B54-AE40-6778E9E29609}" type="parTrans" cxnId="{030DC19D-9B8C-4831-A62D-877DF1DC2673}">
      <dgm:prSet/>
      <dgm:spPr/>
      <dgm:t>
        <a:bodyPr/>
        <a:lstStyle/>
        <a:p>
          <a:endParaRPr lang="de-DE"/>
        </a:p>
      </dgm:t>
    </dgm:pt>
    <dgm:pt modelId="{2A6A43CB-CE4E-4F19-9865-0A590147D331}" type="sibTrans" cxnId="{030DC19D-9B8C-4831-A62D-877DF1DC2673}">
      <dgm:prSet/>
      <dgm:spPr/>
      <dgm:t>
        <a:bodyPr/>
        <a:lstStyle/>
        <a:p>
          <a:endParaRPr lang="en-US"/>
        </a:p>
      </dgm:t>
    </dgm:pt>
    <dgm:pt modelId="{0A0A7BD8-8F8D-40E1-B6DF-213AECA40910}">
      <dgm:prSet phldrT="[Text]"/>
      <dgm:spPr/>
      <dgm:t>
        <a:bodyPr/>
        <a:lstStyle/>
        <a:p>
          <a:pPr>
            <a:buFont typeface="Arial" panose="020B0604020202020204" pitchFamily="34" charset="0"/>
            <a:buChar char="•"/>
          </a:pPr>
          <a:r>
            <a:rPr lang="de-DE" dirty="0"/>
            <a:t>Bedürfnisorientiert</a:t>
          </a:r>
        </a:p>
      </dgm:t>
    </dgm:pt>
    <dgm:pt modelId="{DBB88B79-91AD-4E42-8972-895807A6C251}" type="parTrans" cxnId="{2DF59029-00F5-4003-89B3-441817209849}">
      <dgm:prSet/>
      <dgm:spPr/>
      <dgm:t>
        <a:bodyPr/>
        <a:lstStyle/>
        <a:p>
          <a:endParaRPr lang="de-DE"/>
        </a:p>
      </dgm:t>
    </dgm:pt>
    <dgm:pt modelId="{B62C384C-8A10-4A97-B190-44EAF13C0920}" type="sibTrans" cxnId="{2DF59029-00F5-4003-89B3-441817209849}">
      <dgm:prSet/>
      <dgm:spPr/>
      <dgm:t>
        <a:bodyPr/>
        <a:lstStyle/>
        <a:p>
          <a:endParaRPr lang="en-US"/>
        </a:p>
      </dgm:t>
    </dgm:pt>
    <dgm:pt modelId="{B03F646C-0C99-47F5-91CC-B9D070FD2527}" type="pres">
      <dgm:prSet presAssocID="{EC3E7DD6-4E16-49BE-AC0C-E21A2022B30C}" presName="Name0" presStyleCnt="0">
        <dgm:presLayoutVars>
          <dgm:dir/>
          <dgm:animLvl val="lvl"/>
          <dgm:resizeHandles val="exact"/>
        </dgm:presLayoutVars>
      </dgm:prSet>
      <dgm:spPr/>
    </dgm:pt>
    <dgm:pt modelId="{625B1199-516A-42E2-B6CD-26BB958986C5}" type="pres">
      <dgm:prSet presAssocID="{769AFA1E-2AD0-420F-AA12-2E40BD1A8BFF}" presName="composite" presStyleCnt="0"/>
      <dgm:spPr/>
    </dgm:pt>
    <dgm:pt modelId="{0A384BDF-B8E3-4876-8B72-F539B8D170F9}" type="pres">
      <dgm:prSet presAssocID="{769AFA1E-2AD0-420F-AA12-2E40BD1A8BFF}" presName="parTx" presStyleLbl="alignNode1" presStyleIdx="0" presStyleCnt="3">
        <dgm:presLayoutVars>
          <dgm:chMax val="0"/>
          <dgm:chPref val="0"/>
          <dgm:bulletEnabled val="1"/>
        </dgm:presLayoutVars>
      </dgm:prSet>
      <dgm:spPr/>
    </dgm:pt>
    <dgm:pt modelId="{FF872B71-978B-456F-9DAE-09714170CF65}" type="pres">
      <dgm:prSet presAssocID="{769AFA1E-2AD0-420F-AA12-2E40BD1A8BFF}" presName="desTx" presStyleLbl="alignAccFollowNode1" presStyleIdx="0" presStyleCnt="3">
        <dgm:presLayoutVars>
          <dgm:bulletEnabled val="1"/>
        </dgm:presLayoutVars>
      </dgm:prSet>
      <dgm:spPr/>
    </dgm:pt>
    <dgm:pt modelId="{5BAAFB35-4E8F-44FA-9537-E82C997D0A27}" type="pres">
      <dgm:prSet presAssocID="{9AAC30EC-EED4-445E-BEC5-13772BC300AE}" presName="space" presStyleCnt="0"/>
      <dgm:spPr/>
    </dgm:pt>
    <dgm:pt modelId="{3379AE6C-EB6B-444C-AAC0-1F60631929C1}" type="pres">
      <dgm:prSet presAssocID="{1238EB12-B177-4587-928B-BE00717CA930}" presName="composite" presStyleCnt="0"/>
      <dgm:spPr/>
    </dgm:pt>
    <dgm:pt modelId="{3AD6F09D-838B-4586-80F8-EA320CEA01BF}" type="pres">
      <dgm:prSet presAssocID="{1238EB12-B177-4587-928B-BE00717CA930}" presName="parTx" presStyleLbl="alignNode1" presStyleIdx="1" presStyleCnt="3">
        <dgm:presLayoutVars>
          <dgm:chMax val="0"/>
          <dgm:chPref val="0"/>
          <dgm:bulletEnabled val="1"/>
        </dgm:presLayoutVars>
      </dgm:prSet>
      <dgm:spPr/>
    </dgm:pt>
    <dgm:pt modelId="{90A077DF-CA2E-41F6-8973-BFD16B5164E2}" type="pres">
      <dgm:prSet presAssocID="{1238EB12-B177-4587-928B-BE00717CA930}" presName="desTx" presStyleLbl="alignAccFollowNode1" presStyleIdx="1" presStyleCnt="3">
        <dgm:presLayoutVars>
          <dgm:bulletEnabled val="1"/>
        </dgm:presLayoutVars>
      </dgm:prSet>
      <dgm:spPr/>
    </dgm:pt>
    <dgm:pt modelId="{7ADA4D72-DB7C-4238-BC57-1B343143E055}" type="pres">
      <dgm:prSet presAssocID="{C2FFEE11-2369-4DF3-BB70-6537A7B80A06}" presName="space" presStyleCnt="0"/>
      <dgm:spPr/>
    </dgm:pt>
    <dgm:pt modelId="{B0D4F335-C76C-44A6-A058-3F5F5D6A8B00}" type="pres">
      <dgm:prSet presAssocID="{55169952-E8DC-4E07-9EA3-A3D6F7418C1F}" presName="composite" presStyleCnt="0"/>
      <dgm:spPr/>
    </dgm:pt>
    <dgm:pt modelId="{029E1B95-CA05-476C-A2B7-B9E5B5B6235B}" type="pres">
      <dgm:prSet presAssocID="{55169952-E8DC-4E07-9EA3-A3D6F7418C1F}" presName="parTx" presStyleLbl="alignNode1" presStyleIdx="2" presStyleCnt="3">
        <dgm:presLayoutVars>
          <dgm:chMax val="0"/>
          <dgm:chPref val="0"/>
          <dgm:bulletEnabled val="1"/>
        </dgm:presLayoutVars>
      </dgm:prSet>
      <dgm:spPr/>
    </dgm:pt>
    <dgm:pt modelId="{1C992801-DFE7-4A59-AF2A-A9B305B12A49}" type="pres">
      <dgm:prSet presAssocID="{55169952-E8DC-4E07-9EA3-A3D6F7418C1F}" presName="desTx" presStyleLbl="alignAccFollowNode1" presStyleIdx="2" presStyleCnt="3">
        <dgm:presLayoutVars>
          <dgm:bulletEnabled val="1"/>
        </dgm:presLayoutVars>
      </dgm:prSet>
      <dgm:spPr/>
    </dgm:pt>
  </dgm:ptLst>
  <dgm:cxnLst>
    <dgm:cxn modelId="{495BE900-70DD-4222-94D3-6E6243439FD7}" srcId="{1238EB12-B177-4587-928B-BE00717CA930}" destId="{7A49DB60-2A1A-4AA5-85E0-C7FA7F0DC823}" srcOrd="4" destOrd="0" parTransId="{5F1E0877-C5B1-4BAA-8082-8FCB6106FFE7}" sibTransId="{0BBEBD15-C333-421F-A2FF-B1A7153C50C4}"/>
    <dgm:cxn modelId="{D172D906-562F-4B2D-8AE3-34155A6325A0}" srcId="{55169952-E8DC-4E07-9EA3-A3D6F7418C1F}" destId="{28C1ED2D-84F4-4085-949B-BE542E7D53AF}" srcOrd="1" destOrd="0" parTransId="{DFBB8EFB-89ED-4E92-8580-721332D72884}" sibTransId="{92857D75-20B6-4D61-8C9A-86C7DD12E19C}"/>
    <dgm:cxn modelId="{59232B0B-6455-4CE4-9244-5E93DEEE5397}" type="presOf" srcId="{7B61ADF8-D5ED-40D6-BA9E-9CFDBD3262CE}" destId="{90A077DF-CA2E-41F6-8973-BFD16B5164E2}" srcOrd="0" destOrd="11" presId="urn:microsoft.com/office/officeart/2005/8/layout/hList1"/>
    <dgm:cxn modelId="{0B0E840D-4B0F-4D58-9A6F-0050711E3356}" type="presOf" srcId="{12E56DD9-C02E-42AF-A6E6-C1F53BF8AD1A}" destId="{90A077DF-CA2E-41F6-8973-BFD16B5164E2}" srcOrd="0" destOrd="0" presId="urn:microsoft.com/office/officeart/2005/8/layout/hList1"/>
    <dgm:cxn modelId="{F50BA417-C1F0-45CF-89B4-60E43B4CAB5E}" srcId="{769AFA1E-2AD0-420F-AA12-2E40BD1A8BFF}" destId="{8EDB2437-C17B-4612-9EEB-ACA7FCA6DDE0}" srcOrd="0" destOrd="0" parTransId="{25A2EC66-E31C-451E-91D9-0A99E466C85B}" sibTransId="{D316E5BE-67B1-4B3E-AF82-089490163CAB}"/>
    <dgm:cxn modelId="{C14CCA17-694D-4D67-A8B3-F9BBEC35DCE9}" srcId="{1238EB12-B177-4587-928B-BE00717CA930}" destId="{C5F11B52-9B2A-4127-96F4-C03FD7C9EC5C}" srcOrd="7" destOrd="0" parTransId="{502F363F-D4F7-4859-91C6-965BCF8E66BD}" sibTransId="{ACEE3FD9-2A00-4AD8-85BF-00436B634527}"/>
    <dgm:cxn modelId="{E843D119-AE5B-471D-90C3-6EE72E9CEFA0}" type="presOf" srcId="{0A0A7BD8-8F8D-40E1-B6DF-213AECA40910}" destId="{90A077DF-CA2E-41F6-8973-BFD16B5164E2}" srcOrd="0" destOrd="3" presId="urn:microsoft.com/office/officeart/2005/8/layout/hList1"/>
    <dgm:cxn modelId="{803EF41B-009A-480C-BEB2-1103DF711564}" type="presOf" srcId="{9CA6251D-F998-4057-B54F-E13153FF6849}" destId="{90A077DF-CA2E-41F6-8973-BFD16B5164E2}" srcOrd="0" destOrd="8" presId="urn:microsoft.com/office/officeart/2005/8/layout/hList1"/>
    <dgm:cxn modelId="{FB697D1F-5C56-4308-B18E-357B27F3E1B6}" type="presOf" srcId="{CA1F171C-0BC7-40D7-BF42-7BBC5515FC82}" destId="{1C992801-DFE7-4A59-AF2A-A9B305B12A49}" srcOrd="0" destOrd="2" presId="urn:microsoft.com/office/officeart/2005/8/layout/hList1"/>
    <dgm:cxn modelId="{ED83F026-90A8-4BA2-8753-6F148B12380E}" srcId="{1238EB12-B177-4587-928B-BE00717CA930}" destId="{12E56DD9-C02E-42AF-A6E6-C1F53BF8AD1A}" srcOrd="0" destOrd="0" parTransId="{DAE85402-3BDF-4C23-BB16-54C218A7CA4B}" sibTransId="{089C883C-4A6B-453A-94E6-B951F0E81513}"/>
    <dgm:cxn modelId="{4C065D27-8C04-43E3-AFC7-19F219DBF8F7}" srcId="{EC3E7DD6-4E16-49BE-AC0C-E21A2022B30C}" destId="{55169952-E8DC-4E07-9EA3-A3D6F7418C1F}" srcOrd="2" destOrd="0" parTransId="{711DF21E-A877-474A-80A2-51C553D7B39C}" sibTransId="{131FBE05-F16F-4BB9-A099-5FAECB0AEA2B}"/>
    <dgm:cxn modelId="{2DF59029-00F5-4003-89B3-441817209849}" srcId="{1238EB12-B177-4587-928B-BE00717CA930}" destId="{0A0A7BD8-8F8D-40E1-B6DF-213AECA40910}" srcOrd="3" destOrd="0" parTransId="{DBB88B79-91AD-4E42-8972-895807A6C251}" sibTransId="{B62C384C-8A10-4A97-B190-44EAF13C0920}"/>
    <dgm:cxn modelId="{5259312C-A951-4328-B386-D14BA1E49385}" type="presOf" srcId="{588E5D60-F760-4E7C-8E0E-463BE277E9FD}" destId="{FF872B71-978B-456F-9DAE-09714170CF65}" srcOrd="0" destOrd="5" presId="urn:microsoft.com/office/officeart/2005/8/layout/hList1"/>
    <dgm:cxn modelId="{D3CB3830-5987-45BF-9A1A-05B7B1822F90}" srcId="{1238EB12-B177-4587-928B-BE00717CA930}" destId="{627D511D-7378-4A0E-A5CC-F7C1A2B017F6}" srcOrd="1" destOrd="0" parTransId="{4A6180EB-BBA1-4E71-B916-4BBE26E96B14}" sibTransId="{7C710C47-117E-43FD-AB64-2EA399720E23}"/>
    <dgm:cxn modelId="{551F8630-42EA-4E8C-8FBA-ADB0ECB7AEFD}" type="presOf" srcId="{ED75AFA3-DFA3-439A-8573-FAFD693D189C}" destId="{1C992801-DFE7-4A59-AF2A-A9B305B12A49}" srcOrd="0" destOrd="7" presId="urn:microsoft.com/office/officeart/2005/8/layout/hList1"/>
    <dgm:cxn modelId="{1A25B633-0716-4122-A3A2-8AAB496190BB}" type="presOf" srcId="{1238EB12-B177-4587-928B-BE00717CA930}" destId="{3AD6F09D-838B-4586-80F8-EA320CEA01BF}" srcOrd="0" destOrd="0" presId="urn:microsoft.com/office/officeart/2005/8/layout/hList1"/>
    <dgm:cxn modelId="{B05C7439-8EEF-4381-91F9-D27C0D827976}" type="presOf" srcId="{2A2034D5-AF20-44C5-9020-02236FBD69EF}" destId="{FF872B71-978B-456F-9DAE-09714170CF65}" srcOrd="0" destOrd="3" presId="urn:microsoft.com/office/officeart/2005/8/layout/hList1"/>
    <dgm:cxn modelId="{11E6603E-FFCE-4304-BC30-899CFF9855BA}" type="presOf" srcId="{EC3E7DD6-4E16-49BE-AC0C-E21A2022B30C}" destId="{B03F646C-0C99-47F5-91CC-B9D070FD2527}" srcOrd="0" destOrd="0" presId="urn:microsoft.com/office/officeart/2005/8/layout/hList1"/>
    <dgm:cxn modelId="{BA9F8C3F-1D29-4E1E-AA02-765D98D4528B}" srcId="{EC3E7DD6-4E16-49BE-AC0C-E21A2022B30C}" destId="{769AFA1E-2AD0-420F-AA12-2E40BD1A8BFF}" srcOrd="0" destOrd="0" parTransId="{C9FC54A4-133E-4C16-89CC-09BAE20E114F}" sibTransId="{9AAC30EC-EED4-445E-BEC5-13772BC300AE}"/>
    <dgm:cxn modelId="{B6A2FC5C-89C1-426D-B4FA-E7001D1551AF}" type="presOf" srcId="{7BC89E17-6AD7-455D-B5F2-D59C2E66E7DE}" destId="{1C992801-DFE7-4A59-AF2A-A9B305B12A49}" srcOrd="0" destOrd="0" presId="urn:microsoft.com/office/officeart/2005/8/layout/hList1"/>
    <dgm:cxn modelId="{67A50848-DE81-48CF-83F5-10BFBBCA7560}" srcId="{1238EB12-B177-4587-928B-BE00717CA930}" destId="{1F0F9B0E-1789-4CEC-B88E-00283D2E8699}" srcOrd="10" destOrd="0" parTransId="{FB49B0D4-676A-4240-9925-BE4EA04110DA}" sibTransId="{2851E193-B9FD-4237-A0AB-75A9AA3F172A}"/>
    <dgm:cxn modelId="{999E1C69-E6E5-4FAC-B423-597A03C3ACD9}" srcId="{55169952-E8DC-4E07-9EA3-A3D6F7418C1F}" destId="{CA1F171C-0BC7-40D7-BF42-7BBC5515FC82}" srcOrd="2" destOrd="0" parTransId="{1A46120D-85BD-4F2D-A789-FD8EBA5C2502}" sibTransId="{33C500E5-CC51-4647-A374-4CD1570E2B3A}"/>
    <dgm:cxn modelId="{94DB116A-0F8E-4C4D-A7FD-A9F7710307CA}" srcId="{769AFA1E-2AD0-420F-AA12-2E40BD1A8BFF}" destId="{F0EF8E6F-302B-43A2-BA67-B87CAF572834}" srcOrd="4" destOrd="0" parTransId="{52AF4A38-19B7-4C70-8484-008E5D9D20D3}" sibTransId="{637AB235-D483-4E42-8E0F-A72A5F822084}"/>
    <dgm:cxn modelId="{41A3174A-9225-4FAF-A380-503E77041F71}" type="presOf" srcId="{F0EF8E6F-302B-43A2-BA67-B87CAF572834}" destId="{FF872B71-978B-456F-9DAE-09714170CF65}" srcOrd="0" destOrd="4" presId="urn:microsoft.com/office/officeart/2005/8/layout/hList1"/>
    <dgm:cxn modelId="{6CE4826C-8CB7-49EB-AD1F-8AF161D0391E}" type="presOf" srcId="{394749FE-9A55-4AAB-95B2-57540BACBCC7}" destId="{1C992801-DFE7-4A59-AF2A-A9B305B12A49}" srcOrd="0" destOrd="4" presId="urn:microsoft.com/office/officeart/2005/8/layout/hList1"/>
    <dgm:cxn modelId="{CFF96B6E-6644-4FF1-BD0E-6380EB3D80AE}" srcId="{55169952-E8DC-4E07-9EA3-A3D6F7418C1F}" destId="{ED75AFA3-DFA3-439A-8573-FAFD693D189C}" srcOrd="7" destOrd="0" parTransId="{2423C178-3728-4A5D-A301-C92C852A8F5B}" sibTransId="{17C7E9AF-DD6E-4889-920C-CB0692A664BA}"/>
    <dgm:cxn modelId="{279D346F-0ECD-4730-81BA-BD995FCE81A8}" type="presOf" srcId="{E01F66D1-FD94-4CA4-BC09-FD128088EFC3}" destId="{FF872B71-978B-456F-9DAE-09714170CF65}" srcOrd="0" destOrd="2" presId="urn:microsoft.com/office/officeart/2005/8/layout/hList1"/>
    <dgm:cxn modelId="{CA435250-C22B-4020-A15B-2303CCB5E5CA}" srcId="{1238EB12-B177-4587-928B-BE00717CA930}" destId="{7B61ADF8-D5ED-40D6-BA9E-9CFDBD3262CE}" srcOrd="11" destOrd="0" parTransId="{2F4B910F-F867-4494-8CD3-55B831E94A99}" sibTransId="{320A5BBC-8D14-4A17-867D-E67E0DFE21CB}"/>
    <dgm:cxn modelId="{A2A59F50-93B7-4626-B425-384215066764}" type="presOf" srcId="{AB98FF52-B834-44C9-81C5-83F58F161760}" destId="{FF872B71-978B-456F-9DAE-09714170CF65}" srcOrd="0" destOrd="10" presId="urn:microsoft.com/office/officeart/2005/8/layout/hList1"/>
    <dgm:cxn modelId="{33290E51-F9D2-4B43-98AD-CD7FBC401F8E}" type="presOf" srcId="{1D1B5EDB-E50A-4E52-B010-8C08467C7C22}" destId="{90A077DF-CA2E-41F6-8973-BFD16B5164E2}" srcOrd="0" destOrd="5" presId="urn:microsoft.com/office/officeart/2005/8/layout/hList1"/>
    <dgm:cxn modelId="{22654852-0C6A-43CC-87F6-1DCAF1FF3B92}" srcId="{55169952-E8DC-4E07-9EA3-A3D6F7418C1F}" destId="{394749FE-9A55-4AAB-95B2-57540BACBCC7}" srcOrd="4" destOrd="0" parTransId="{27EA2828-D403-4D04-937A-163E7CC9150A}" sibTransId="{8A25DCC9-2406-4529-A493-2DA480FC630A}"/>
    <dgm:cxn modelId="{A7B19B54-D47B-43B2-99DD-83A5B9DEF778}" type="presOf" srcId="{C5F11B52-9B2A-4127-96F4-C03FD7C9EC5C}" destId="{90A077DF-CA2E-41F6-8973-BFD16B5164E2}" srcOrd="0" destOrd="7" presId="urn:microsoft.com/office/officeart/2005/8/layout/hList1"/>
    <dgm:cxn modelId="{CC8AA474-9AA0-4D26-8B1F-A5A9E939838F}" type="presOf" srcId="{6AD43855-7745-4805-A14A-2B150900BDA0}" destId="{FF872B71-978B-456F-9DAE-09714170CF65}" srcOrd="0" destOrd="6" presId="urn:microsoft.com/office/officeart/2005/8/layout/hList1"/>
    <dgm:cxn modelId="{89E3B174-ABE0-431E-8B42-2189F97B8664}" srcId="{769AFA1E-2AD0-420F-AA12-2E40BD1A8BFF}" destId="{C968131B-E6BB-4E63-B31B-91962401CCAE}" srcOrd="1" destOrd="0" parTransId="{F033D11A-BB3E-4BE4-ADC7-41AB46124CDF}" sibTransId="{90911431-59A7-4B54-BA44-FEB2E50062F7}"/>
    <dgm:cxn modelId="{8294E574-A15D-4E1D-B692-5FB436BE311E}" srcId="{769AFA1E-2AD0-420F-AA12-2E40BD1A8BFF}" destId="{047721E8-6474-4685-BBF2-8B2683781F4A}" srcOrd="12" destOrd="0" parTransId="{A1F06BB6-B539-44F7-9331-8E551C0933EF}" sibTransId="{9D957356-2B9F-47F8-BC99-FEFA377295E6}"/>
    <dgm:cxn modelId="{1EC23E76-AB43-47F3-B471-3F87C3F3F46B}" type="presOf" srcId="{0B0B6367-1AC1-46E7-9672-99CFBBE30870}" destId="{90A077DF-CA2E-41F6-8973-BFD16B5164E2}" srcOrd="0" destOrd="13" presId="urn:microsoft.com/office/officeart/2005/8/layout/hList1"/>
    <dgm:cxn modelId="{381A5D79-A192-459E-8599-1A33E2E6D0CD}" srcId="{769AFA1E-2AD0-420F-AA12-2E40BD1A8BFF}" destId="{C384C154-D54D-4A5A-9FC5-0441D3828362}" srcOrd="11" destOrd="0" parTransId="{A90EB820-119F-42FD-A0CA-DBD832A3C5B4}" sibTransId="{DE0D501E-4781-4701-A847-282A125407AB}"/>
    <dgm:cxn modelId="{1F1C8D59-275D-4E1A-B71B-7A90E44834D3}" type="presOf" srcId="{8443810A-C1D3-4C67-8FC8-655F38EC05F7}" destId="{1C992801-DFE7-4A59-AF2A-A9B305B12A49}" srcOrd="0" destOrd="5" presId="urn:microsoft.com/office/officeart/2005/8/layout/hList1"/>
    <dgm:cxn modelId="{9D0F537B-CF56-4B14-9620-F5387696D708}" type="presOf" srcId="{0F99155D-1C63-462E-B950-B1BE363E0A7A}" destId="{1C992801-DFE7-4A59-AF2A-A9B305B12A49}" srcOrd="0" destOrd="8" presId="urn:microsoft.com/office/officeart/2005/8/layout/hList1"/>
    <dgm:cxn modelId="{E5CCA380-FD01-4FDF-8B59-2C5993CC6EBB}" srcId="{1238EB12-B177-4587-928B-BE00717CA930}" destId="{372A84CC-4DD0-4659-8050-03F3568EE419}" srcOrd="12" destOrd="0" parTransId="{4084B549-96B6-4663-8A86-172C08DE76DF}" sibTransId="{DAD53634-ADEE-4443-91E6-6AAF06447547}"/>
    <dgm:cxn modelId="{7AA8FF83-AAE8-419D-81B6-C1A42246B24A}" srcId="{769AFA1E-2AD0-420F-AA12-2E40BD1A8BFF}" destId="{2A2034D5-AF20-44C5-9020-02236FBD69EF}" srcOrd="3" destOrd="0" parTransId="{A48E9664-E5EB-42F4-A940-5BE53248C6F4}" sibTransId="{9651A9A7-9CC7-4AC8-9D55-0451C10245F7}"/>
    <dgm:cxn modelId="{35A52E87-4C24-442D-8085-F8748BAC51F0}" srcId="{769AFA1E-2AD0-420F-AA12-2E40BD1A8BFF}" destId="{4FF8E8DF-BCBB-4F5D-8BD1-C9C1097907EA}" srcOrd="9" destOrd="0" parTransId="{D3F7FA45-3E7B-4F03-A73B-E4BA7139D799}" sibTransId="{0264C2C4-AC06-4AD0-9FBD-5D7318811B6E}"/>
    <dgm:cxn modelId="{230F8F87-64B4-4D71-B097-FE7A2AA90152}" type="presOf" srcId="{55169952-E8DC-4E07-9EA3-A3D6F7418C1F}" destId="{029E1B95-CA05-476C-A2B7-B9E5B5B6235B}" srcOrd="0" destOrd="0" presId="urn:microsoft.com/office/officeart/2005/8/layout/hList1"/>
    <dgm:cxn modelId="{402B108D-6426-4354-808C-68022345C0F1}" type="presOf" srcId="{4FF8E8DF-BCBB-4F5D-8BD1-C9C1097907EA}" destId="{FF872B71-978B-456F-9DAE-09714170CF65}" srcOrd="0" destOrd="9" presId="urn:microsoft.com/office/officeart/2005/8/layout/hList1"/>
    <dgm:cxn modelId="{7F5CCF8F-F810-4022-8BC1-95B19BE86552}" type="presOf" srcId="{C384C154-D54D-4A5A-9FC5-0441D3828362}" destId="{FF872B71-978B-456F-9DAE-09714170CF65}" srcOrd="0" destOrd="11" presId="urn:microsoft.com/office/officeart/2005/8/layout/hList1"/>
    <dgm:cxn modelId="{4B7C2296-6535-4BCA-976C-48AAF735EDF4}" srcId="{1238EB12-B177-4587-928B-BE00717CA930}" destId="{82783CD8-A6EE-4186-B157-7F5638B13FCC}" srcOrd="2" destOrd="0" parTransId="{5105C574-09A9-4D96-8BAA-256609460900}" sibTransId="{F43C81A7-39C5-42F2-9521-29EEE8B942D6}"/>
    <dgm:cxn modelId="{22DBCB96-00CA-43C1-8D47-F0E7BBBD1792}" srcId="{55169952-E8DC-4E07-9EA3-A3D6F7418C1F}" destId="{8443810A-C1D3-4C67-8FC8-655F38EC05F7}" srcOrd="5" destOrd="0" parTransId="{ADB6B5EE-D481-44A4-9012-9FB78A0E0CBC}" sibTransId="{2D69D4CF-393F-4555-BC46-652ECA573770}"/>
    <dgm:cxn modelId="{C9DA9C98-60B0-4FCE-A419-A053AEA100E8}" srcId="{1238EB12-B177-4587-928B-BE00717CA930}" destId="{1D1B5EDB-E50A-4E52-B010-8C08467C7C22}" srcOrd="5" destOrd="0" parTransId="{D6AB7A6C-CF8B-456C-9E1E-E52A2ABFB7A1}" sibTransId="{8D999EEC-0400-4B8D-B8BC-7DF01F645AEA}"/>
    <dgm:cxn modelId="{77E1919B-1F97-484F-88BA-8AE5EAF04CEE}" type="presOf" srcId="{1F0F9B0E-1789-4CEC-B88E-00283D2E8699}" destId="{90A077DF-CA2E-41F6-8973-BFD16B5164E2}" srcOrd="0" destOrd="10" presId="urn:microsoft.com/office/officeart/2005/8/layout/hList1"/>
    <dgm:cxn modelId="{3B43C39C-0582-43AC-8F5D-B48D87D66432}" type="presOf" srcId="{82783CD8-A6EE-4186-B157-7F5638B13FCC}" destId="{90A077DF-CA2E-41F6-8973-BFD16B5164E2}" srcOrd="0" destOrd="2" presId="urn:microsoft.com/office/officeart/2005/8/layout/hList1"/>
    <dgm:cxn modelId="{48B4139D-13CC-4845-BD36-143E335E3982}" srcId="{769AFA1E-2AD0-420F-AA12-2E40BD1A8BFF}" destId="{28FA7CBD-749C-4356-A7F3-0CA62E8875C5}" srcOrd="7" destOrd="0" parTransId="{22166DDA-F253-4A99-AFF0-0383193C6CC4}" sibTransId="{40ED5181-5638-418E-98B3-260F04BDA458}"/>
    <dgm:cxn modelId="{030DC19D-9B8C-4831-A62D-877DF1DC2673}" srcId="{55169952-E8DC-4E07-9EA3-A3D6F7418C1F}" destId="{0F99155D-1C63-462E-B950-B1BE363E0A7A}" srcOrd="8" destOrd="0" parTransId="{C619B85B-92DB-4B54-AE40-6778E9E29609}" sibTransId="{2A6A43CB-CE4E-4F19-9865-0A590147D331}"/>
    <dgm:cxn modelId="{6EE280A5-7759-4CC9-B8E4-94167B38B013}" srcId="{55169952-E8DC-4E07-9EA3-A3D6F7418C1F}" destId="{7BC89E17-6AD7-455D-B5F2-D59C2E66E7DE}" srcOrd="0" destOrd="0" parTransId="{664C467B-7199-424C-8B43-AFA87556935E}" sibTransId="{429955E3-E665-468F-80FC-67A50F0553F0}"/>
    <dgm:cxn modelId="{F40336AE-3620-430E-BF38-BA1D30652756}" srcId="{1238EB12-B177-4587-928B-BE00717CA930}" destId="{DBE76E64-D050-466F-B33E-8265E1AB2925}" srcOrd="6" destOrd="0" parTransId="{20590473-E722-4550-AD90-AA08FCFE02A4}" sibTransId="{58950FE9-7081-4751-89FA-254FE383BFBF}"/>
    <dgm:cxn modelId="{61422EBA-6CB3-4CD8-9DE8-8769A47E17DA}" srcId="{EC3E7DD6-4E16-49BE-AC0C-E21A2022B30C}" destId="{1238EB12-B177-4587-928B-BE00717CA930}" srcOrd="1" destOrd="0" parTransId="{6359E807-95B2-40AF-B6FA-7CA928735BFF}" sibTransId="{C2FFEE11-2369-4DF3-BB70-6537A7B80A06}"/>
    <dgm:cxn modelId="{411DB5BA-FA3A-4F10-ACAF-F0CE70B1DD20}" srcId="{769AFA1E-2AD0-420F-AA12-2E40BD1A8BFF}" destId="{E01F66D1-FD94-4CA4-BC09-FD128088EFC3}" srcOrd="2" destOrd="0" parTransId="{3683BA27-3D3D-4603-A7D0-F5FFCD2E6725}" sibTransId="{9F534B0B-139B-404D-8682-35CEB876FB66}"/>
    <dgm:cxn modelId="{3C0F5BBF-B402-4665-9216-0D4EA47AEFE9}" type="presOf" srcId="{8473F823-F78D-4361-9F15-E1A3C92D82B2}" destId="{1C992801-DFE7-4A59-AF2A-A9B305B12A49}" srcOrd="0" destOrd="6" presId="urn:microsoft.com/office/officeart/2005/8/layout/hList1"/>
    <dgm:cxn modelId="{1BDF8BBF-6610-4606-A3A9-A39C954DF251}" type="presOf" srcId="{28FA7CBD-749C-4356-A7F3-0CA62E8875C5}" destId="{FF872B71-978B-456F-9DAE-09714170CF65}" srcOrd="0" destOrd="7" presId="urn:microsoft.com/office/officeart/2005/8/layout/hList1"/>
    <dgm:cxn modelId="{B42CE7C3-65DB-493A-82CD-AD2A53972D53}" type="presOf" srcId="{047721E8-6474-4685-BBF2-8B2683781F4A}" destId="{FF872B71-978B-456F-9DAE-09714170CF65}" srcOrd="0" destOrd="12" presId="urn:microsoft.com/office/officeart/2005/8/layout/hList1"/>
    <dgm:cxn modelId="{7B601AC5-9C99-4C84-B661-71716DCDA345}" srcId="{769AFA1E-2AD0-420F-AA12-2E40BD1A8BFF}" destId="{588E5D60-F760-4E7C-8E0E-463BE277E9FD}" srcOrd="5" destOrd="0" parTransId="{53544D5A-5930-4BA4-AB06-E475B656F0B4}" sibTransId="{E814B9E3-5543-44CB-8236-504C8803BDD5}"/>
    <dgm:cxn modelId="{E989D1C5-4C4D-4751-BEAA-82BAB5486376}" srcId="{769AFA1E-2AD0-420F-AA12-2E40BD1A8BFF}" destId="{6AD43855-7745-4805-A14A-2B150900BDA0}" srcOrd="6" destOrd="0" parTransId="{C01592D8-304F-4152-AF1D-5EEB664D35AD}" sibTransId="{7F66D85A-04B1-4188-9085-776FD328A47F}"/>
    <dgm:cxn modelId="{24E00FC8-1431-4FC5-B49D-FB5BAEF57924}" type="presOf" srcId="{28C1ED2D-84F4-4085-949B-BE542E7D53AF}" destId="{1C992801-DFE7-4A59-AF2A-A9B305B12A49}" srcOrd="0" destOrd="1" presId="urn:microsoft.com/office/officeart/2005/8/layout/hList1"/>
    <dgm:cxn modelId="{274914C8-FBD1-4463-84F0-DB9900648356}" srcId="{769AFA1E-2AD0-420F-AA12-2E40BD1A8BFF}" destId="{76199559-0268-4A74-AB0F-70F82AC3149F}" srcOrd="8" destOrd="0" parTransId="{CA52645D-2F21-4EC4-A8E9-08663977DC0A}" sibTransId="{1CE47D2F-7095-4209-BE6E-8D6916704D47}"/>
    <dgm:cxn modelId="{DC708CD1-25EA-46E6-8374-D155B0FA5939}" type="presOf" srcId="{56D0634F-E9E6-44DB-9F37-8B250E8DF5E1}" destId="{1C992801-DFE7-4A59-AF2A-A9B305B12A49}" srcOrd="0" destOrd="3" presId="urn:microsoft.com/office/officeart/2005/8/layout/hList1"/>
    <dgm:cxn modelId="{4F6E6ADC-3FCA-4259-8D7B-FC760076C009}" type="presOf" srcId="{7A49DB60-2A1A-4AA5-85E0-C7FA7F0DC823}" destId="{90A077DF-CA2E-41F6-8973-BFD16B5164E2}" srcOrd="0" destOrd="4" presId="urn:microsoft.com/office/officeart/2005/8/layout/hList1"/>
    <dgm:cxn modelId="{33E918DD-8920-42B9-A820-0DA880B663A2}" srcId="{1238EB12-B177-4587-928B-BE00717CA930}" destId="{A6311655-9CA2-4754-B947-522BE83765DD}" srcOrd="9" destOrd="0" parTransId="{75C36BD2-9539-47AF-B77A-2108D86FBE7F}" sibTransId="{8806E5A8-8B39-4923-884E-DA44CCB45D91}"/>
    <dgm:cxn modelId="{3D6C53DE-C916-45D1-802C-77384BF5786E}" type="presOf" srcId="{8EDB2437-C17B-4612-9EEB-ACA7FCA6DDE0}" destId="{FF872B71-978B-456F-9DAE-09714170CF65}" srcOrd="0" destOrd="0" presId="urn:microsoft.com/office/officeart/2005/8/layout/hList1"/>
    <dgm:cxn modelId="{F054EBE0-5534-4024-9711-51FE3985E1C8}" type="presOf" srcId="{769AFA1E-2AD0-420F-AA12-2E40BD1A8BFF}" destId="{0A384BDF-B8E3-4876-8B72-F539B8D170F9}" srcOrd="0" destOrd="0" presId="urn:microsoft.com/office/officeart/2005/8/layout/hList1"/>
    <dgm:cxn modelId="{FCB4CFE2-0AE1-4B91-BACC-2A2FF91E08F2}" srcId="{1238EB12-B177-4587-928B-BE00717CA930}" destId="{9CA6251D-F998-4057-B54F-E13153FF6849}" srcOrd="8" destOrd="0" parTransId="{18896D55-3E87-4CAA-9C26-0B5C72C67E65}" sibTransId="{99241189-CD3E-4CF5-A122-B4D91038BF9C}"/>
    <dgm:cxn modelId="{352E88E6-B03F-4111-9B40-29F5B63BF798}" srcId="{769AFA1E-2AD0-420F-AA12-2E40BD1A8BFF}" destId="{AB98FF52-B834-44C9-81C5-83F58F161760}" srcOrd="10" destOrd="0" parTransId="{F948BD03-4E4F-4C1D-8E1E-67AC35245568}" sibTransId="{3B18E8CE-AE97-41C6-9F83-74C822B85024}"/>
    <dgm:cxn modelId="{CF9E0AE7-D9F9-4CBA-B294-78FAF8010DAB}" type="presOf" srcId="{372A84CC-4DD0-4659-8050-03F3568EE419}" destId="{90A077DF-CA2E-41F6-8973-BFD16B5164E2}" srcOrd="0" destOrd="12" presId="urn:microsoft.com/office/officeart/2005/8/layout/hList1"/>
    <dgm:cxn modelId="{A1E2BBE7-2EE0-4B68-AB49-078B1040DD84}" srcId="{55169952-E8DC-4E07-9EA3-A3D6F7418C1F}" destId="{56D0634F-E9E6-44DB-9F37-8B250E8DF5E1}" srcOrd="3" destOrd="0" parTransId="{2C898C81-3F0A-4E10-A25D-B848D6DECF27}" sibTransId="{B4DE4E4A-AD92-4F89-BFF8-0B37EE110D5A}"/>
    <dgm:cxn modelId="{4BD935E9-C102-4CFC-A6F6-2C5FF18651D5}" srcId="{1238EB12-B177-4587-928B-BE00717CA930}" destId="{0B0B6367-1AC1-46E7-9672-99CFBBE30870}" srcOrd="13" destOrd="0" parTransId="{CCECAAE1-D49E-4C8C-AA9F-855F0C76D0B2}" sibTransId="{DD1B07A0-D31D-438C-9CE3-60EAC8AC10E4}"/>
    <dgm:cxn modelId="{893B53E9-BA43-4E8E-B249-690AE2852954}" srcId="{55169952-E8DC-4E07-9EA3-A3D6F7418C1F}" destId="{8473F823-F78D-4361-9F15-E1A3C92D82B2}" srcOrd="6" destOrd="0" parTransId="{B210A334-02D9-445C-B17B-38C194EC6AB7}" sibTransId="{46FCB161-D512-42BD-843C-BC823BE5B2CC}"/>
    <dgm:cxn modelId="{905827EB-14BA-4AFE-AD66-82F20136A81A}" type="presOf" srcId="{C968131B-E6BB-4E63-B31B-91962401CCAE}" destId="{FF872B71-978B-456F-9DAE-09714170CF65}" srcOrd="0" destOrd="1" presId="urn:microsoft.com/office/officeart/2005/8/layout/hList1"/>
    <dgm:cxn modelId="{0FD897EB-DD50-4837-9417-5A0065FD3EF4}" type="presOf" srcId="{627D511D-7378-4A0E-A5CC-F7C1A2B017F6}" destId="{90A077DF-CA2E-41F6-8973-BFD16B5164E2}" srcOrd="0" destOrd="1" presId="urn:microsoft.com/office/officeart/2005/8/layout/hList1"/>
    <dgm:cxn modelId="{191F3EF7-47EA-4204-8D67-755F1B82CF61}" type="presOf" srcId="{76199559-0268-4A74-AB0F-70F82AC3149F}" destId="{FF872B71-978B-456F-9DAE-09714170CF65}" srcOrd="0" destOrd="8" presId="urn:microsoft.com/office/officeart/2005/8/layout/hList1"/>
    <dgm:cxn modelId="{D934E8F8-ED52-4BF7-8B5F-7D1BF9CB39F0}" type="presOf" srcId="{DBE76E64-D050-466F-B33E-8265E1AB2925}" destId="{90A077DF-CA2E-41F6-8973-BFD16B5164E2}" srcOrd="0" destOrd="6" presId="urn:microsoft.com/office/officeart/2005/8/layout/hList1"/>
    <dgm:cxn modelId="{AB78BDFF-7218-4BBC-8853-F50E159D0A8C}" type="presOf" srcId="{A6311655-9CA2-4754-B947-522BE83765DD}" destId="{90A077DF-CA2E-41F6-8973-BFD16B5164E2}" srcOrd="0" destOrd="9" presId="urn:microsoft.com/office/officeart/2005/8/layout/hList1"/>
    <dgm:cxn modelId="{C2C2CEDD-D9F5-427D-9A7B-3EA5F0176AD6}" type="presParOf" srcId="{B03F646C-0C99-47F5-91CC-B9D070FD2527}" destId="{625B1199-516A-42E2-B6CD-26BB958986C5}" srcOrd="0" destOrd="0" presId="urn:microsoft.com/office/officeart/2005/8/layout/hList1"/>
    <dgm:cxn modelId="{2E325F9F-8408-4127-B2BF-89B2B113A74F}" type="presParOf" srcId="{625B1199-516A-42E2-B6CD-26BB958986C5}" destId="{0A384BDF-B8E3-4876-8B72-F539B8D170F9}" srcOrd="0" destOrd="0" presId="urn:microsoft.com/office/officeart/2005/8/layout/hList1"/>
    <dgm:cxn modelId="{83281710-A6CF-4130-9C97-513A4147DE65}" type="presParOf" srcId="{625B1199-516A-42E2-B6CD-26BB958986C5}" destId="{FF872B71-978B-456F-9DAE-09714170CF65}" srcOrd="1" destOrd="0" presId="urn:microsoft.com/office/officeart/2005/8/layout/hList1"/>
    <dgm:cxn modelId="{E5F87D8E-FCDB-45EB-BDF4-DBFB2559AD0E}" type="presParOf" srcId="{B03F646C-0C99-47F5-91CC-B9D070FD2527}" destId="{5BAAFB35-4E8F-44FA-9537-E82C997D0A27}" srcOrd="1" destOrd="0" presId="urn:microsoft.com/office/officeart/2005/8/layout/hList1"/>
    <dgm:cxn modelId="{B686DFC5-6B27-41FD-88B2-41C14BE0A82D}" type="presParOf" srcId="{B03F646C-0C99-47F5-91CC-B9D070FD2527}" destId="{3379AE6C-EB6B-444C-AAC0-1F60631929C1}" srcOrd="2" destOrd="0" presId="urn:microsoft.com/office/officeart/2005/8/layout/hList1"/>
    <dgm:cxn modelId="{4A118640-9167-406C-89E0-B136678931D9}" type="presParOf" srcId="{3379AE6C-EB6B-444C-AAC0-1F60631929C1}" destId="{3AD6F09D-838B-4586-80F8-EA320CEA01BF}" srcOrd="0" destOrd="0" presId="urn:microsoft.com/office/officeart/2005/8/layout/hList1"/>
    <dgm:cxn modelId="{470CB758-21DC-492B-9602-E3CE8FEFE905}" type="presParOf" srcId="{3379AE6C-EB6B-444C-AAC0-1F60631929C1}" destId="{90A077DF-CA2E-41F6-8973-BFD16B5164E2}" srcOrd="1" destOrd="0" presId="urn:microsoft.com/office/officeart/2005/8/layout/hList1"/>
    <dgm:cxn modelId="{B1652F8D-D3B2-4D51-8FCF-C1D3A94EF143}" type="presParOf" srcId="{B03F646C-0C99-47F5-91CC-B9D070FD2527}" destId="{7ADA4D72-DB7C-4238-BC57-1B343143E055}" srcOrd="3" destOrd="0" presId="urn:microsoft.com/office/officeart/2005/8/layout/hList1"/>
    <dgm:cxn modelId="{70FBFA18-E9A5-4B60-B1A9-2FE34DADA4DC}" type="presParOf" srcId="{B03F646C-0C99-47F5-91CC-B9D070FD2527}" destId="{B0D4F335-C76C-44A6-A058-3F5F5D6A8B00}" srcOrd="4" destOrd="0" presId="urn:microsoft.com/office/officeart/2005/8/layout/hList1"/>
    <dgm:cxn modelId="{F6108D5A-8BB4-48A4-842E-9FB4A733118A}" type="presParOf" srcId="{B0D4F335-C76C-44A6-A058-3F5F5D6A8B00}" destId="{029E1B95-CA05-476C-A2B7-B9E5B5B6235B}" srcOrd="0" destOrd="0" presId="urn:microsoft.com/office/officeart/2005/8/layout/hList1"/>
    <dgm:cxn modelId="{249DC6DB-F6E2-4DF9-9788-E37F09A2CAB9}" type="presParOf" srcId="{B0D4F335-C76C-44A6-A058-3F5F5D6A8B00}" destId="{1C992801-DFE7-4A59-AF2A-A9B305B12A4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7EC18A-EFF3-4DE5-A969-4BAD4D3ABB2E}" type="doc">
      <dgm:prSet loTypeId="urn:microsoft.com/office/officeart/2005/8/layout/hierarchy3" loCatId="list" qsTypeId="urn:microsoft.com/office/officeart/2005/8/quickstyle/simple2" qsCatId="simple" csTypeId="urn:microsoft.com/office/officeart/2005/8/colors/accent1_3" csCatId="accent1" phldr="1"/>
      <dgm:spPr/>
      <dgm:t>
        <a:bodyPr/>
        <a:lstStyle/>
        <a:p>
          <a:endParaRPr lang="de-DE"/>
        </a:p>
      </dgm:t>
    </dgm:pt>
    <dgm:pt modelId="{FF21CC9F-E315-40AB-A12D-E8C533F656DB}">
      <dgm:prSet phldrT="[Text]"/>
      <dgm:spPr/>
      <dgm:t>
        <a:bodyPr/>
        <a:lstStyle/>
        <a:p>
          <a:r>
            <a:rPr lang="de-DE" dirty="0"/>
            <a:t>Sozialkompetenzen</a:t>
          </a:r>
        </a:p>
      </dgm:t>
    </dgm:pt>
    <dgm:pt modelId="{FC846605-2339-47BC-8151-A552D05CB2F5}" type="parTrans" cxnId="{7350357F-ECCF-448D-ADA5-FAE6A4EDB50E}">
      <dgm:prSet/>
      <dgm:spPr/>
      <dgm:t>
        <a:bodyPr/>
        <a:lstStyle/>
        <a:p>
          <a:endParaRPr lang="de-DE"/>
        </a:p>
      </dgm:t>
    </dgm:pt>
    <dgm:pt modelId="{2D9DC61C-9848-4FC6-8740-4A9C1C92DCF6}" type="sibTrans" cxnId="{7350357F-ECCF-448D-ADA5-FAE6A4EDB50E}">
      <dgm:prSet/>
      <dgm:spPr/>
      <dgm:t>
        <a:bodyPr/>
        <a:lstStyle/>
        <a:p>
          <a:endParaRPr lang="de-DE"/>
        </a:p>
      </dgm:t>
    </dgm:pt>
    <dgm:pt modelId="{CC585829-4F3A-4756-9595-8728EA549BB1}">
      <dgm:prSet phldrT="[Text]"/>
      <dgm:spPr/>
      <dgm:t>
        <a:bodyPr/>
        <a:lstStyle/>
        <a:p>
          <a:r>
            <a:rPr lang="de-DE" dirty="0"/>
            <a:t>Kommunikationsfähigkeit</a:t>
          </a:r>
        </a:p>
      </dgm:t>
    </dgm:pt>
    <dgm:pt modelId="{277E19C9-3781-42DE-A836-B6B6213CCD45}" type="parTrans" cxnId="{AC79F78A-3B17-4CC9-AE9E-61487823453D}">
      <dgm:prSet/>
      <dgm:spPr/>
      <dgm:t>
        <a:bodyPr/>
        <a:lstStyle/>
        <a:p>
          <a:endParaRPr lang="de-DE"/>
        </a:p>
      </dgm:t>
    </dgm:pt>
    <dgm:pt modelId="{B1E104C0-4134-4261-AEA8-F767B0C91DB9}" type="sibTrans" cxnId="{AC79F78A-3B17-4CC9-AE9E-61487823453D}">
      <dgm:prSet/>
      <dgm:spPr/>
      <dgm:t>
        <a:bodyPr/>
        <a:lstStyle/>
        <a:p>
          <a:endParaRPr lang="de-DE"/>
        </a:p>
      </dgm:t>
    </dgm:pt>
    <dgm:pt modelId="{4C957E15-3AFD-4C8B-8B7A-EDF5D0885FA8}">
      <dgm:prSet phldrT="[Text]"/>
      <dgm:spPr/>
      <dgm:t>
        <a:bodyPr/>
        <a:lstStyle/>
        <a:p>
          <a:r>
            <a:rPr lang="de-DE" dirty="0"/>
            <a:t>Frustrationstoleranz</a:t>
          </a:r>
        </a:p>
      </dgm:t>
    </dgm:pt>
    <dgm:pt modelId="{71711F46-90C0-48E1-9EBB-BAADF93D8566}" type="parTrans" cxnId="{F94F1489-57F3-4FE7-AA8C-07EDA42F9FA3}">
      <dgm:prSet/>
      <dgm:spPr/>
      <dgm:t>
        <a:bodyPr/>
        <a:lstStyle/>
        <a:p>
          <a:endParaRPr lang="de-DE"/>
        </a:p>
      </dgm:t>
    </dgm:pt>
    <dgm:pt modelId="{C4BC284F-4B88-4C87-B6F8-12EEE11CB596}" type="sibTrans" cxnId="{F94F1489-57F3-4FE7-AA8C-07EDA42F9FA3}">
      <dgm:prSet/>
      <dgm:spPr/>
      <dgm:t>
        <a:bodyPr/>
        <a:lstStyle/>
        <a:p>
          <a:endParaRPr lang="de-DE"/>
        </a:p>
      </dgm:t>
    </dgm:pt>
    <dgm:pt modelId="{4A4439C9-1006-4AEE-8D30-FC4C60F43254}">
      <dgm:prSet phldrT="[Text]"/>
      <dgm:spPr/>
      <dgm:t>
        <a:bodyPr/>
        <a:lstStyle/>
        <a:p>
          <a:r>
            <a:rPr lang="de-DE" dirty="0"/>
            <a:t>Selbstkompetenzen</a:t>
          </a:r>
        </a:p>
      </dgm:t>
    </dgm:pt>
    <dgm:pt modelId="{6AE866E2-EA9A-43B6-8FBF-8F9D57A64577}" type="parTrans" cxnId="{B7EAEB48-B07F-4AEE-880A-3672B1DC4216}">
      <dgm:prSet/>
      <dgm:spPr/>
      <dgm:t>
        <a:bodyPr/>
        <a:lstStyle/>
        <a:p>
          <a:endParaRPr lang="de-DE"/>
        </a:p>
      </dgm:t>
    </dgm:pt>
    <dgm:pt modelId="{3D8F0826-CEAA-4A3B-A4E7-7251FDF4AE00}" type="sibTrans" cxnId="{B7EAEB48-B07F-4AEE-880A-3672B1DC4216}">
      <dgm:prSet/>
      <dgm:spPr/>
      <dgm:t>
        <a:bodyPr/>
        <a:lstStyle/>
        <a:p>
          <a:endParaRPr lang="de-DE"/>
        </a:p>
      </dgm:t>
    </dgm:pt>
    <dgm:pt modelId="{CF2FC606-94B9-4B0B-A714-53F7089CAC02}">
      <dgm:prSet phldrT="[Text]"/>
      <dgm:spPr/>
      <dgm:t>
        <a:bodyPr/>
        <a:lstStyle/>
        <a:p>
          <a:r>
            <a:rPr lang="de-DE" dirty="0"/>
            <a:t>Selbständigkeit und Selbstvertrauen</a:t>
          </a:r>
        </a:p>
      </dgm:t>
    </dgm:pt>
    <dgm:pt modelId="{A60288C7-008A-470F-9E3C-A8529203CA5D}" type="parTrans" cxnId="{DC9290DD-66A4-44F9-A200-F2E88FCD313C}">
      <dgm:prSet/>
      <dgm:spPr/>
      <dgm:t>
        <a:bodyPr/>
        <a:lstStyle/>
        <a:p>
          <a:endParaRPr lang="de-DE"/>
        </a:p>
      </dgm:t>
    </dgm:pt>
    <dgm:pt modelId="{E250DA7C-63B7-49B7-B681-C7D9FE1B71B0}" type="sibTrans" cxnId="{DC9290DD-66A4-44F9-A200-F2E88FCD313C}">
      <dgm:prSet/>
      <dgm:spPr/>
      <dgm:t>
        <a:bodyPr/>
        <a:lstStyle/>
        <a:p>
          <a:endParaRPr lang="de-DE"/>
        </a:p>
      </dgm:t>
    </dgm:pt>
    <dgm:pt modelId="{07D15E9A-6F10-4762-8CF3-B795CABAF9F0}">
      <dgm:prSet phldrT="[Text]"/>
      <dgm:spPr/>
      <dgm:t>
        <a:bodyPr/>
        <a:lstStyle/>
        <a:p>
          <a:r>
            <a:rPr lang="de-DE" dirty="0"/>
            <a:t>Bewusstsein für Körper und Gesundheit</a:t>
          </a:r>
        </a:p>
      </dgm:t>
    </dgm:pt>
    <dgm:pt modelId="{6E845F79-D253-42CA-B59D-C1D437148A88}" type="parTrans" cxnId="{869BD76F-1B60-48DE-8106-CFE3F7EDAAC1}">
      <dgm:prSet/>
      <dgm:spPr/>
      <dgm:t>
        <a:bodyPr/>
        <a:lstStyle/>
        <a:p>
          <a:endParaRPr lang="de-DE"/>
        </a:p>
      </dgm:t>
    </dgm:pt>
    <dgm:pt modelId="{07B6B387-168F-45FF-9FB1-38AAE5BF4DE9}" type="sibTrans" cxnId="{869BD76F-1B60-48DE-8106-CFE3F7EDAAC1}">
      <dgm:prSet/>
      <dgm:spPr/>
      <dgm:t>
        <a:bodyPr/>
        <a:lstStyle/>
        <a:p>
          <a:endParaRPr lang="de-DE"/>
        </a:p>
      </dgm:t>
    </dgm:pt>
    <dgm:pt modelId="{105A5180-45CE-42EB-83BA-B5DD8EADBA10}">
      <dgm:prSet phldrT="[Text]"/>
      <dgm:spPr/>
      <dgm:t>
        <a:bodyPr/>
        <a:lstStyle/>
        <a:p>
          <a:r>
            <a:rPr lang="de-DE" dirty="0"/>
            <a:t>Bildungskompetenzen</a:t>
          </a:r>
        </a:p>
      </dgm:t>
    </dgm:pt>
    <dgm:pt modelId="{20CFAA89-1A56-4E99-B37C-5A6FFF46141C}" type="parTrans" cxnId="{6C55A8E9-84C3-4EC1-9F73-37515662756A}">
      <dgm:prSet/>
      <dgm:spPr/>
      <dgm:t>
        <a:bodyPr/>
        <a:lstStyle/>
        <a:p>
          <a:endParaRPr lang="de-DE"/>
        </a:p>
      </dgm:t>
    </dgm:pt>
    <dgm:pt modelId="{3B892B6D-030D-487B-A8CA-92B9DCB29C85}" type="sibTrans" cxnId="{6C55A8E9-84C3-4EC1-9F73-37515662756A}">
      <dgm:prSet/>
      <dgm:spPr/>
      <dgm:t>
        <a:bodyPr/>
        <a:lstStyle/>
        <a:p>
          <a:endParaRPr lang="de-DE"/>
        </a:p>
      </dgm:t>
    </dgm:pt>
    <dgm:pt modelId="{9DD27D4A-B18F-42D5-B00C-0D2ABBD4A8AC}">
      <dgm:prSet phldrT="[Text]"/>
      <dgm:spPr/>
      <dgm:t>
        <a:bodyPr/>
        <a:lstStyle/>
        <a:p>
          <a:r>
            <a:rPr lang="de-DE" dirty="0"/>
            <a:t>Mut und Ausdauer</a:t>
          </a:r>
        </a:p>
      </dgm:t>
    </dgm:pt>
    <dgm:pt modelId="{CFC5C6A9-EFC6-450E-B358-154B11C85690}" type="parTrans" cxnId="{FD9B3BBF-44E4-4020-9DCF-FED53124A540}">
      <dgm:prSet/>
      <dgm:spPr/>
      <dgm:t>
        <a:bodyPr/>
        <a:lstStyle/>
        <a:p>
          <a:endParaRPr lang="de-DE"/>
        </a:p>
      </dgm:t>
    </dgm:pt>
    <dgm:pt modelId="{89B871C7-E7CF-4759-9E58-2CCFE0A21388}" type="sibTrans" cxnId="{FD9B3BBF-44E4-4020-9DCF-FED53124A540}">
      <dgm:prSet/>
      <dgm:spPr/>
      <dgm:t>
        <a:bodyPr/>
        <a:lstStyle/>
        <a:p>
          <a:endParaRPr lang="de-DE"/>
        </a:p>
      </dgm:t>
    </dgm:pt>
    <dgm:pt modelId="{70565F4D-D05A-4559-893A-147A0E5ECD81}">
      <dgm:prSet phldrT="[Text]"/>
      <dgm:spPr/>
      <dgm:t>
        <a:bodyPr/>
        <a:lstStyle/>
        <a:p>
          <a:r>
            <a:rPr lang="de-DE" dirty="0"/>
            <a:t>Struktur schaffen</a:t>
          </a:r>
        </a:p>
      </dgm:t>
    </dgm:pt>
    <dgm:pt modelId="{ECE01D40-6128-478E-BAA0-A7A8AF7E48D2}" type="parTrans" cxnId="{0F45342D-7B20-4138-91D7-2D12FC227BD1}">
      <dgm:prSet/>
      <dgm:spPr/>
      <dgm:t>
        <a:bodyPr/>
        <a:lstStyle/>
        <a:p>
          <a:endParaRPr lang="de-DE"/>
        </a:p>
      </dgm:t>
    </dgm:pt>
    <dgm:pt modelId="{3C72EC65-8222-4C64-87BF-A5F9AE52DD27}" type="sibTrans" cxnId="{0F45342D-7B20-4138-91D7-2D12FC227BD1}">
      <dgm:prSet/>
      <dgm:spPr/>
      <dgm:t>
        <a:bodyPr/>
        <a:lstStyle/>
        <a:p>
          <a:endParaRPr lang="de-DE"/>
        </a:p>
      </dgm:t>
    </dgm:pt>
    <dgm:pt modelId="{8962C0D3-D63D-4A70-9BD0-CC20D2CC5EDF}" type="pres">
      <dgm:prSet presAssocID="{D57EC18A-EFF3-4DE5-A969-4BAD4D3ABB2E}" presName="diagram" presStyleCnt="0">
        <dgm:presLayoutVars>
          <dgm:chPref val="1"/>
          <dgm:dir/>
          <dgm:animOne val="branch"/>
          <dgm:animLvl val="lvl"/>
          <dgm:resizeHandles/>
        </dgm:presLayoutVars>
      </dgm:prSet>
      <dgm:spPr/>
    </dgm:pt>
    <dgm:pt modelId="{0518FD71-4D6E-40B3-8B1C-2078F4FC8AB8}" type="pres">
      <dgm:prSet presAssocID="{FF21CC9F-E315-40AB-A12D-E8C533F656DB}" presName="root" presStyleCnt="0"/>
      <dgm:spPr/>
    </dgm:pt>
    <dgm:pt modelId="{23E54E5D-F157-48A7-B065-F12722E16F3F}" type="pres">
      <dgm:prSet presAssocID="{FF21CC9F-E315-40AB-A12D-E8C533F656DB}" presName="rootComposite" presStyleCnt="0"/>
      <dgm:spPr/>
    </dgm:pt>
    <dgm:pt modelId="{A69E4899-C43C-4221-8D94-C473A09FC755}" type="pres">
      <dgm:prSet presAssocID="{FF21CC9F-E315-40AB-A12D-E8C533F656DB}" presName="rootText" presStyleLbl="node1" presStyleIdx="0" presStyleCnt="3"/>
      <dgm:spPr/>
    </dgm:pt>
    <dgm:pt modelId="{2C5CB92A-491F-4824-8CF3-AA87F35F88BD}" type="pres">
      <dgm:prSet presAssocID="{FF21CC9F-E315-40AB-A12D-E8C533F656DB}" presName="rootConnector" presStyleLbl="node1" presStyleIdx="0" presStyleCnt="3"/>
      <dgm:spPr/>
    </dgm:pt>
    <dgm:pt modelId="{E9280543-074D-40F4-9D89-43AE48D00367}" type="pres">
      <dgm:prSet presAssocID="{FF21CC9F-E315-40AB-A12D-E8C533F656DB}" presName="childShape" presStyleCnt="0"/>
      <dgm:spPr/>
    </dgm:pt>
    <dgm:pt modelId="{CEE5A286-1F47-464C-B4BE-905C610183F9}" type="pres">
      <dgm:prSet presAssocID="{277E19C9-3781-42DE-A836-B6B6213CCD45}" presName="Name13" presStyleLbl="parChTrans1D2" presStyleIdx="0" presStyleCnt="6"/>
      <dgm:spPr/>
    </dgm:pt>
    <dgm:pt modelId="{011B0C47-17E3-4745-96DB-80A3B7AB024A}" type="pres">
      <dgm:prSet presAssocID="{CC585829-4F3A-4756-9595-8728EA549BB1}" presName="childText" presStyleLbl="bgAcc1" presStyleIdx="0" presStyleCnt="6">
        <dgm:presLayoutVars>
          <dgm:bulletEnabled val="1"/>
        </dgm:presLayoutVars>
      </dgm:prSet>
      <dgm:spPr/>
    </dgm:pt>
    <dgm:pt modelId="{B4FED180-6BD1-4936-909D-E92815C1B9F6}" type="pres">
      <dgm:prSet presAssocID="{71711F46-90C0-48E1-9EBB-BAADF93D8566}" presName="Name13" presStyleLbl="parChTrans1D2" presStyleIdx="1" presStyleCnt="6"/>
      <dgm:spPr/>
    </dgm:pt>
    <dgm:pt modelId="{00435BDE-6144-4FC9-A14A-19E888AAC600}" type="pres">
      <dgm:prSet presAssocID="{4C957E15-3AFD-4C8B-8B7A-EDF5D0885FA8}" presName="childText" presStyleLbl="bgAcc1" presStyleIdx="1" presStyleCnt="6">
        <dgm:presLayoutVars>
          <dgm:bulletEnabled val="1"/>
        </dgm:presLayoutVars>
      </dgm:prSet>
      <dgm:spPr/>
    </dgm:pt>
    <dgm:pt modelId="{D8C68D4D-C4A3-429E-8BDB-DA517840FB79}" type="pres">
      <dgm:prSet presAssocID="{4A4439C9-1006-4AEE-8D30-FC4C60F43254}" presName="root" presStyleCnt="0"/>
      <dgm:spPr/>
    </dgm:pt>
    <dgm:pt modelId="{66F94A24-AC21-47CB-93F6-4CDD4C9EC66F}" type="pres">
      <dgm:prSet presAssocID="{4A4439C9-1006-4AEE-8D30-FC4C60F43254}" presName="rootComposite" presStyleCnt="0"/>
      <dgm:spPr/>
    </dgm:pt>
    <dgm:pt modelId="{7EC7E2B6-E368-44E9-B0DF-2FB4C2C93264}" type="pres">
      <dgm:prSet presAssocID="{4A4439C9-1006-4AEE-8D30-FC4C60F43254}" presName="rootText" presStyleLbl="node1" presStyleIdx="1" presStyleCnt="3"/>
      <dgm:spPr/>
    </dgm:pt>
    <dgm:pt modelId="{1B94E1D8-82E1-4615-AB1F-EE571E77F142}" type="pres">
      <dgm:prSet presAssocID="{4A4439C9-1006-4AEE-8D30-FC4C60F43254}" presName="rootConnector" presStyleLbl="node1" presStyleIdx="1" presStyleCnt="3"/>
      <dgm:spPr/>
    </dgm:pt>
    <dgm:pt modelId="{BC037D9E-2FF4-4567-B2ED-3FB42C111171}" type="pres">
      <dgm:prSet presAssocID="{4A4439C9-1006-4AEE-8D30-FC4C60F43254}" presName="childShape" presStyleCnt="0"/>
      <dgm:spPr/>
    </dgm:pt>
    <dgm:pt modelId="{92F7F2A0-631A-4303-B7CB-64ACA9BEACE5}" type="pres">
      <dgm:prSet presAssocID="{A60288C7-008A-470F-9E3C-A8529203CA5D}" presName="Name13" presStyleLbl="parChTrans1D2" presStyleIdx="2" presStyleCnt="6"/>
      <dgm:spPr/>
    </dgm:pt>
    <dgm:pt modelId="{402B7CDF-F8CA-4A4E-BEAD-AB5281C616B8}" type="pres">
      <dgm:prSet presAssocID="{CF2FC606-94B9-4B0B-A714-53F7089CAC02}" presName="childText" presStyleLbl="bgAcc1" presStyleIdx="2" presStyleCnt="6">
        <dgm:presLayoutVars>
          <dgm:bulletEnabled val="1"/>
        </dgm:presLayoutVars>
      </dgm:prSet>
      <dgm:spPr/>
    </dgm:pt>
    <dgm:pt modelId="{9B7109A1-C007-49A4-8555-DCF84C3642E9}" type="pres">
      <dgm:prSet presAssocID="{6E845F79-D253-42CA-B59D-C1D437148A88}" presName="Name13" presStyleLbl="parChTrans1D2" presStyleIdx="3" presStyleCnt="6"/>
      <dgm:spPr/>
    </dgm:pt>
    <dgm:pt modelId="{BBCBA0DA-DAF8-423D-9B03-C4A85CA6D201}" type="pres">
      <dgm:prSet presAssocID="{07D15E9A-6F10-4762-8CF3-B795CABAF9F0}" presName="childText" presStyleLbl="bgAcc1" presStyleIdx="3" presStyleCnt="6">
        <dgm:presLayoutVars>
          <dgm:bulletEnabled val="1"/>
        </dgm:presLayoutVars>
      </dgm:prSet>
      <dgm:spPr/>
    </dgm:pt>
    <dgm:pt modelId="{8DDCE426-7604-450D-8B89-362C16ED5A3A}" type="pres">
      <dgm:prSet presAssocID="{105A5180-45CE-42EB-83BA-B5DD8EADBA10}" presName="root" presStyleCnt="0"/>
      <dgm:spPr/>
    </dgm:pt>
    <dgm:pt modelId="{B2F339F4-711E-499C-B6B5-028F6E17D293}" type="pres">
      <dgm:prSet presAssocID="{105A5180-45CE-42EB-83BA-B5DD8EADBA10}" presName="rootComposite" presStyleCnt="0"/>
      <dgm:spPr/>
    </dgm:pt>
    <dgm:pt modelId="{AA8F4A44-3106-44A8-81E2-696919B58414}" type="pres">
      <dgm:prSet presAssocID="{105A5180-45CE-42EB-83BA-B5DD8EADBA10}" presName="rootText" presStyleLbl="node1" presStyleIdx="2" presStyleCnt="3"/>
      <dgm:spPr/>
    </dgm:pt>
    <dgm:pt modelId="{A8395C99-99FA-4675-8448-002D57757BAF}" type="pres">
      <dgm:prSet presAssocID="{105A5180-45CE-42EB-83BA-B5DD8EADBA10}" presName="rootConnector" presStyleLbl="node1" presStyleIdx="2" presStyleCnt="3"/>
      <dgm:spPr/>
    </dgm:pt>
    <dgm:pt modelId="{8E5AAAA6-7994-4E64-8FDF-220ED38B8483}" type="pres">
      <dgm:prSet presAssocID="{105A5180-45CE-42EB-83BA-B5DD8EADBA10}" presName="childShape" presStyleCnt="0"/>
      <dgm:spPr/>
    </dgm:pt>
    <dgm:pt modelId="{CDCCA6AA-D530-450C-BC17-A8F51083F1CE}" type="pres">
      <dgm:prSet presAssocID="{CFC5C6A9-EFC6-450E-B358-154B11C85690}" presName="Name13" presStyleLbl="parChTrans1D2" presStyleIdx="4" presStyleCnt="6"/>
      <dgm:spPr/>
    </dgm:pt>
    <dgm:pt modelId="{E97ABC6A-10FE-435B-92CE-9FF36B639558}" type="pres">
      <dgm:prSet presAssocID="{9DD27D4A-B18F-42D5-B00C-0D2ABBD4A8AC}" presName="childText" presStyleLbl="bgAcc1" presStyleIdx="4" presStyleCnt="6">
        <dgm:presLayoutVars>
          <dgm:bulletEnabled val="1"/>
        </dgm:presLayoutVars>
      </dgm:prSet>
      <dgm:spPr/>
    </dgm:pt>
    <dgm:pt modelId="{2019812F-8EF1-485B-84F3-7669BA31522A}" type="pres">
      <dgm:prSet presAssocID="{ECE01D40-6128-478E-BAA0-A7A8AF7E48D2}" presName="Name13" presStyleLbl="parChTrans1D2" presStyleIdx="5" presStyleCnt="6"/>
      <dgm:spPr/>
    </dgm:pt>
    <dgm:pt modelId="{20EF0C28-44D6-41C1-A649-9EE2688209A4}" type="pres">
      <dgm:prSet presAssocID="{70565F4D-D05A-4559-893A-147A0E5ECD81}" presName="childText" presStyleLbl="bgAcc1" presStyleIdx="5" presStyleCnt="6">
        <dgm:presLayoutVars>
          <dgm:bulletEnabled val="1"/>
        </dgm:presLayoutVars>
      </dgm:prSet>
      <dgm:spPr/>
    </dgm:pt>
  </dgm:ptLst>
  <dgm:cxnLst>
    <dgm:cxn modelId="{20C76606-8D78-404D-879A-5148EF4B1F27}" type="presOf" srcId="{CC585829-4F3A-4756-9595-8728EA549BB1}" destId="{011B0C47-17E3-4745-96DB-80A3B7AB024A}" srcOrd="0" destOrd="0" presId="urn:microsoft.com/office/officeart/2005/8/layout/hierarchy3"/>
    <dgm:cxn modelId="{45E87215-8A08-4CA5-9B9F-3F7947484FEF}" type="presOf" srcId="{9DD27D4A-B18F-42D5-B00C-0D2ABBD4A8AC}" destId="{E97ABC6A-10FE-435B-92CE-9FF36B639558}" srcOrd="0" destOrd="0" presId="urn:microsoft.com/office/officeart/2005/8/layout/hierarchy3"/>
    <dgm:cxn modelId="{EA08791F-E981-4470-AC5C-0873928F126C}" type="presOf" srcId="{4C957E15-3AFD-4C8B-8B7A-EDF5D0885FA8}" destId="{00435BDE-6144-4FC9-A14A-19E888AAC600}" srcOrd="0" destOrd="0" presId="urn:microsoft.com/office/officeart/2005/8/layout/hierarchy3"/>
    <dgm:cxn modelId="{0F45342D-7B20-4138-91D7-2D12FC227BD1}" srcId="{105A5180-45CE-42EB-83BA-B5DD8EADBA10}" destId="{70565F4D-D05A-4559-893A-147A0E5ECD81}" srcOrd="1" destOrd="0" parTransId="{ECE01D40-6128-478E-BAA0-A7A8AF7E48D2}" sibTransId="{3C72EC65-8222-4C64-87BF-A5F9AE52DD27}"/>
    <dgm:cxn modelId="{6F62285C-9F08-4455-B7C9-D8648C047FA7}" type="presOf" srcId="{71711F46-90C0-48E1-9EBB-BAADF93D8566}" destId="{B4FED180-6BD1-4936-909D-E92815C1B9F6}" srcOrd="0" destOrd="0" presId="urn:microsoft.com/office/officeart/2005/8/layout/hierarchy3"/>
    <dgm:cxn modelId="{351D5C43-16F5-45D6-8828-0DF3F18603E9}" type="presOf" srcId="{277E19C9-3781-42DE-A836-B6B6213CCD45}" destId="{CEE5A286-1F47-464C-B4BE-905C610183F9}" srcOrd="0" destOrd="0" presId="urn:microsoft.com/office/officeart/2005/8/layout/hierarchy3"/>
    <dgm:cxn modelId="{B7EAEB48-B07F-4AEE-880A-3672B1DC4216}" srcId="{D57EC18A-EFF3-4DE5-A969-4BAD4D3ABB2E}" destId="{4A4439C9-1006-4AEE-8D30-FC4C60F43254}" srcOrd="1" destOrd="0" parTransId="{6AE866E2-EA9A-43B6-8FBF-8F9D57A64577}" sibTransId="{3D8F0826-CEAA-4A3B-A4E7-7251FDF4AE00}"/>
    <dgm:cxn modelId="{AEA9674E-3242-4008-A838-173FC543CB39}" type="presOf" srcId="{ECE01D40-6128-478E-BAA0-A7A8AF7E48D2}" destId="{2019812F-8EF1-485B-84F3-7669BA31522A}" srcOrd="0" destOrd="0" presId="urn:microsoft.com/office/officeart/2005/8/layout/hierarchy3"/>
    <dgm:cxn modelId="{C57C2A4F-BC5D-491F-B717-B926B684B474}" type="presOf" srcId="{CFC5C6A9-EFC6-450E-B358-154B11C85690}" destId="{CDCCA6AA-D530-450C-BC17-A8F51083F1CE}" srcOrd="0" destOrd="0" presId="urn:microsoft.com/office/officeart/2005/8/layout/hierarchy3"/>
    <dgm:cxn modelId="{869BD76F-1B60-48DE-8106-CFE3F7EDAAC1}" srcId="{4A4439C9-1006-4AEE-8D30-FC4C60F43254}" destId="{07D15E9A-6F10-4762-8CF3-B795CABAF9F0}" srcOrd="1" destOrd="0" parTransId="{6E845F79-D253-42CA-B59D-C1D437148A88}" sibTransId="{07B6B387-168F-45FF-9FB1-38AAE5BF4DE9}"/>
    <dgm:cxn modelId="{7C365A51-CE12-4CA4-ADFD-663C6ED954F0}" type="presOf" srcId="{105A5180-45CE-42EB-83BA-B5DD8EADBA10}" destId="{A8395C99-99FA-4675-8448-002D57757BAF}" srcOrd="1" destOrd="0" presId="urn:microsoft.com/office/officeart/2005/8/layout/hierarchy3"/>
    <dgm:cxn modelId="{2A14147F-974D-439E-AAD6-4E8179FC1984}" type="presOf" srcId="{4A4439C9-1006-4AEE-8D30-FC4C60F43254}" destId="{7EC7E2B6-E368-44E9-B0DF-2FB4C2C93264}" srcOrd="0" destOrd="0" presId="urn:microsoft.com/office/officeart/2005/8/layout/hierarchy3"/>
    <dgm:cxn modelId="{7350357F-ECCF-448D-ADA5-FAE6A4EDB50E}" srcId="{D57EC18A-EFF3-4DE5-A969-4BAD4D3ABB2E}" destId="{FF21CC9F-E315-40AB-A12D-E8C533F656DB}" srcOrd="0" destOrd="0" parTransId="{FC846605-2339-47BC-8151-A552D05CB2F5}" sibTransId="{2D9DC61C-9848-4FC6-8740-4A9C1C92DCF6}"/>
    <dgm:cxn modelId="{F94F1489-57F3-4FE7-AA8C-07EDA42F9FA3}" srcId="{FF21CC9F-E315-40AB-A12D-E8C533F656DB}" destId="{4C957E15-3AFD-4C8B-8B7A-EDF5D0885FA8}" srcOrd="1" destOrd="0" parTransId="{71711F46-90C0-48E1-9EBB-BAADF93D8566}" sibTransId="{C4BC284F-4B88-4C87-B6F8-12EEE11CB596}"/>
    <dgm:cxn modelId="{AC79F78A-3B17-4CC9-AE9E-61487823453D}" srcId="{FF21CC9F-E315-40AB-A12D-E8C533F656DB}" destId="{CC585829-4F3A-4756-9595-8728EA549BB1}" srcOrd="0" destOrd="0" parTransId="{277E19C9-3781-42DE-A836-B6B6213CCD45}" sibTransId="{B1E104C0-4134-4261-AEA8-F767B0C91DB9}"/>
    <dgm:cxn modelId="{16CED88F-FC31-4764-BCBF-7DFC6EA7C080}" type="presOf" srcId="{4A4439C9-1006-4AEE-8D30-FC4C60F43254}" destId="{1B94E1D8-82E1-4615-AB1F-EE571E77F142}" srcOrd="1" destOrd="0" presId="urn:microsoft.com/office/officeart/2005/8/layout/hierarchy3"/>
    <dgm:cxn modelId="{197C1294-EB84-432F-96E7-850DD2C96FE3}" type="presOf" srcId="{D57EC18A-EFF3-4DE5-A969-4BAD4D3ABB2E}" destId="{8962C0D3-D63D-4A70-9BD0-CC20D2CC5EDF}" srcOrd="0" destOrd="0" presId="urn:microsoft.com/office/officeart/2005/8/layout/hierarchy3"/>
    <dgm:cxn modelId="{E1BBF5A3-6C35-4FB0-8039-3A029E8FB354}" type="presOf" srcId="{A60288C7-008A-470F-9E3C-A8529203CA5D}" destId="{92F7F2A0-631A-4303-B7CB-64ACA9BEACE5}" srcOrd="0" destOrd="0" presId="urn:microsoft.com/office/officeart/2005/8/layout/hierarchy3"/>
    <dgm:cxn modelId="{29719AB0-E80C-4FE8-B907-2583D54A66B4}" type="presOf" srcId="{07D15E9A-6F10-4762-8CF3-B795CABAF9F0}" destId="{BBCBA0DA-DAF8-423D-9B03-C4A85CA6D201}" srcOrd="0" destOrd="0" presId="urn:microsoft.com/office/officeart/2005/8/layout/hierarchy3"/>
    <dgm:cxn modelId="{FD9B3BBF-44E4-4020-9DCF-FED53124A540}" srcId="{105A5180-45CE-42EB-83BA-B5DD8EADBA10}" destId="{9DD27D4A-B18F-42D5-B00C-0D2ABBD4A8AC}" srcOrd="0" destOrd="0" parTransId="{CFC5C6A9-EFC6-450E-B358-154B11C85690}" sibTransId="{89B871C7-E7CF-4759-9E58-2CCFE0A21388}"/>
    <dgm:cxn modelId="{44CA90D4-C8DD-44F4-BFC4-ACDA5B38DD47}" type="presOf" srcId="{6E845F79-D253-42CA-B59D-C1D437148A88}" destId="{9B7109A1-C007-49A4-8555-DCF84C3642E9}" srcOrd="0" destOrd="0" presId="urn:microsoft.com/office/officeart/2005/8/layout/hierarchy3"/>
    <dgm:cxn modelId="{5DF48AD5-D22B-48FF-8684-68E44E14C244}" type="presOf" srcId="{CF2FC606-94B9-4B0B-A714-53F7089CAC02}" destId="{402B7CDF-F8CA-4A4E-BEAD-AB5281C616B8}" srcOrd="0" destOrd="0" presId="urn:microsoft.com/office/officeart/2005/8/layout/hierarchy3"/>
    <dgm:cxn modelId="{A9A005D8-87BF-4A59-B34D-9A7904256E35}" type="presOf" srcId="{FF21CC9F-E315-40AB-A12D-E8C533F656DB}" destId="{A69E4899-C43C-4221-8D94-C473A09FC755}" srcOrd="0" destOrd="0" presId="urn:microsoft.com/office/officeart/2005/8/layout/hierarchy3"/>
    <dgm:cxn modelId="{5A19E5DC-E81E-46D9-B5A2-D5651D630C79}" type="presOf" srcId="{70565F4D-D05A-4559-893A-147A0E5ECD81}" destId="{20EF0C28-44D6-41C1-A649-9EE2688209A4}" srcOrd="0" destOrd="0" presId="urn:microsoft.com/office/officeart/2005/8/layout/hierarchy3"/>
    <dgm:cxn modelId="{DC9290DD-66A4-44F9-A200-F2E88FCD313C}" srcId="{4A4439C9-1006-4AEE-8D30-FC4C60F43254}" destId="{CF2FC606-94B9-4B0B-A714-53F7089CAC02}" srcOrd="0" destOrd="0" parTransId="{A60288C7-008A-470F-9E3C-A8529203CA5D}" sibTransId="{E250DA7C-63B7-49B7-B681-C7D9FE1B71B0}"/>
    <dgm:cxn modelId="{6C55A8E9-84C3-4EC1-9F73-37515662756A}" srcId="{D57EC18A-EFF3-4DE5-A969-4BAD4D3ABB2E}" destId="{105A5180-45CE-42EB-83BA-B5DD8EADBA10}" srcOrd="2" destOrd="0" parTransId="{20CFAA89-1A56-4E99-B37C-5A6FFF46141C}" sibTransId="{3B892B6D-030D-487B-A8CA-92B9DCB29C85}"/>
    <dgm:cxn modelId="{8762CFEE-12FD-4E02-90FC-0865E69952D5}" type="presOf" srcId="{FF21CC9F-E315-40AB-A12D-E8C533F656DB}" destId="{2C5CB92A-491F-4824-8CF3-AA87F35F88BD}" srcOrd="1" destOrd="0" presId="urn:microsoft.com/office/officeart/2005/8/layout/hierarchy3"/>
    <dgm:cxn modelId="{BA9100FA-960B-4430-A69E-772BB9EF398C}" type="presOf" srcId="{105A5180-45CE-42EB-83BA-B5DD8EADBA10}" destId="{AA8F4A44-3106-44A8-81E2-696919B58414}" srcOrd="0" destOrd="0" presId="urn:microsoft.com/office/officeart/2005/8/layout/hierarchy3"/>
    <dgm:cxn modelId="{DC453863-60C2-498F-A4BA-2F32CF81CA07}" type="presParOf" srcId="{8962C0D3-D63D-4A70-9BD0-CC20D2CC5EDF}" destId="{0518FD71-4D6E-40B3-8B1C-2078F4FC8AB8}" srcOrd="0" destOrd="0" presId="urn:microsoft.com/office/officeart/2005/8/layout/hierarchy3"/>
    <dgm:cxn modelId="{D1E10934-C048-470E-ACB2-9158BF5DC17D}" type="presParOf" srcId="{0518FD71-4D6E-40B3-8B1C-2078F4FC8AB8}" destId="{23E54E5D-F157-48A7-B065-F12722E16F3F}" srcOrd="0" destOrd="0" presId="urn:microsoft.com/office/officeart/2005/8/layout/hierarchy3"/>
    <dgm:cxn modelId="{DB5357B3-D9E6-44F2-93E8-C360AC622BFA}" type="presParOf" srcId="{23E54E5D-F157-48A7-B065-F12722E16F3F}" destId="{A69E4899-C43C-4221-8D94-C473A09FC755}" srcOrd="0" destOrd="0" presId="urn:microsoft.com/office/officeart/2005/8/layout/hierarchy3"/>
    <dgm:cxn modelId="{904C3DF6-F4A8-40A9-8C53-196FB6CFB5EA}" type="presParOf" srcId="{23E54E5D-F157-48A7-B065-F12722E16F3F}" destId="{2C5CB92A-491F-4824-8CF3-AA87F35F88BD}" srcOrd="1" destOrd="0" presId="urn:microsoft.com/office/officeart/2005/8/layout/hierarchy3"/>
    <dgm:cxn modelId="{C6D032D6-9EA6-449B-86FC-0DDE50047A2F}" type="presParOf" srcId="{0518FD71-4D6E-40B3-8B1C-2078F4FC8AB8}" destId="{E9280543-074D-40F4-9D89-43AE48D00367}" srcOrd="1" destOrd="0" presId="urn:microsoft.com/office/officeart/2005/8/layout/hierarchy3"/>
    <dgm:cxn modelId="{304BA6FD-8A97-436F-88FE-B818A59EB50E}" type="presParOf" srcId="{E9280543-074D-40F4-9D89-43AE48D00367}" destId="{CEE5A286-1F47-464C-B4BE-905C610183F9}" srcOrd="0" destOrd="0" presId="urn:microsoft.com/office/officeart/2005/8/layout/hierarchy3"/>
    <dgm:cxn modelId="{85CA37B5-F19B-4C36-A52E-ADDF1E390E42}" type="presParOf" srcId="{E9280543-074D-40F4-9D89-43AE48D00367}" destId="{011B0C47-17E3-4745-96DB-80A3B7AB024A}" srcOrd="1" destOrd="0" presId="urn:microsoft.com/office/officeart/2005/8/layout/hierarchy3"/>
    <dgm:cxn modelId="{B1F3D9D7-9987-4AB8-8BF9-8B5945AA9A2D}" type="presParOf" srcId="{E9280543-074D-40F4-9D89-43AE48D00367}" destId="{B4FED180-6BD1-4936-909D-E92815C1B9F6}" srcOrd="2" destOrd="0" presId="urn:microsoft.com/office/officeart/2005/8/layout/hierarchy3"/>
    <dgm:cxn modelId="{ECF0BE4F-8C86-494A-AAA0-94BF20E6ED45}" type="presParOf" srcId="{E9280543-074D-40F4-9D89-43AE48D00367}" destId="{00435BDE-6144-4FC9-A14A-19E888AAC600}" srcOrd="3" destOrd="0" presId="urn:microsoft.com/office/officeart/2005/8/layout/hierarchy3"/>
    <dgm:cxn modelId="{5A7C6D17-C3D5-4D4E-8208-99A60587118D}" type="presParOf" srcId="{8962C0D3-D63D-4A70-9BD0-CC20D2CC5EDF}" destId="{D8C68D4D-C4A3-429E-8BDB-DA517840FB79}" srcOrd="1" destOrd="0" presId="urn:microsoft.com/office/officeart/2005/8/layout/hierarchy3"/>
    <dgm:cxn modelId="{7DFD905F-B157-42B9-A9AC-9ED0ABA23575}" type="presParOf" srcId="{D8C68D4D-C4A3-429E-8BDB-DA517840FB79}" destId="{66F94A24-AC21-47CB-93F6-4CDD4C9EC66F}" srcOrd="0" destOrd="0" presId="urn:microsoft.com/office/officeart/2005/8/layout/hierarchy3"/>
    <dgm:cxn modelId="{7744E71B-967F-4844-89F1-97EDCB6D76AF}" type="presParOf" srcId="{66F94A24-AC21-47CB-93F6-4CDD4C9EC66F}" destId="{7EC7E2B6-E368-44E9-B0DF-2FB4C2C93264}" srcOrd="0" destOrd="0" presId="urn:microsoft.com/office/officeart/2005/8/layout/hierarchy3"/>
    <dgm:cxn modelId="{D961223E-9E3D-45F6-AA3C-26FCDCFB50EA}" type="presParOf" srcId="{66F94A24-AC21-47CB-93F6-4CDD4C9EC66F}" destId="{1B94E1D8-82E1-4615-AB1F-EE571E77F142}" srcOrd="1" destOrd="0" presId="urn:microsoft.com/office/officeart/2005/8/layout/hierarchy3"/>
    <dgm:cxn modelId="{FE009D80-2569-49EE-AB3E-27F46128B22C}" type="presParOf" srcId="{D8C68D4D-C4A3-429E-8BDB-DA517840FB79}" destId="{BC037D9E-2FF4-4567-B2ED-3FB42C111171}" srcOrd="1" destOrd="0" presId="urn:microsoft.com/office/officeart/2005/8/layout/hierarchy3"/>
    <dgm:cxn modelId="{EC3EF14F-786F-4C6A-AE01-B2A49213FB4D}" type="presParOf" srcId="{BC037D9E-2FF4-4567-B2ED-3FB42C111171}" destId="{92F7F2A0-631A-4303-B7CB-64ACA9BEACE5}" srcOrd="0" destOrd="0" presId="urn:microsoft.com/office/officeart/2005/8/layout/hierarchy3"/>
    <dgm:cxn modelId="{708264ED-1525-432F-B8B9-C88A174F7634}" type="presParOf" srcId="{BC037D9E-2FF4-4567-B2ED-3FB42C111171}" destId="{402B7CDF-F8CA-4A4E-BEAD-AB5281C616B8}" srcOrd="1" destOrd="0" presId="urn:microsoft.com/office/officeart/2005/8/layout/hierarchy3"/>
    <dgm:cxn modelId="{FD92EBB6-550A-4442-8103-B518FF12A7A4}" type="presParOf" srcId="{BC037D9E-2FF4-4567-B2ED-3FB42C111171}" destId="{9B7109A1-C007-49A4-8555-DCF84C3642E9}" srcOrd="2" destOrd="0" presId="urn:microsoft.com/office/officeart/2005/8/layout/hierarchy3"/>
    <dgm:cxn modelId="{DBDF5A4A-E6B1-4720-81D0-DCBF8CDF2686}" type="presParOf" srcId="{BC037D9E-2FF4-4567-B2ED-3FB42C111171}" destId="{BBCBA0DA-DAF8-423D-9B03-C4A85CA6D201}" srcOrd="3" destOrd="0" presId="urn:microsoft.com/office/officeart/2005/8/layout/hierarchy3"/>
    <dgm:cxn modelId="{B89767F7-3425-43C4-8286-0F7B9C8D58CE}" type="presParOf" srcId="{8962C0D3-D63D-4A70-9BD0-CC20D2CC5EDF}" destId="{8DDCE426-7604-450D-8B89-362C16ED5A3A}" srcOrd="2" destOrd="0" presId="urn:microsoft.com/office/officeart/2005/8/layout/hierarchy3"/>
    <dgm:cxn modelId="{FD5ECEF4-0656-443E-B326-436D6220954D}" type="presParOf" srcId="{8DDCE426-7604-450D-8B89-362C16ED5A3A}" destId="{B2F339F4-711E-499C-B6B5-028F6E17D293}" srcOrd="0" destOrd="0" presId="urn:microsoft.com/office/officeart/2005/8/layout/hierarchy3"/>
    <dgm:cxn modelId="{8881EB9E-5BB0-4B51-92A5-47F7F1E5D8AA}" type="presParOf" srcId="{B2F339F4-711E-499C-B6B5-028F6E17D293}" destId="{AA8F4A44-3106-44A8-81E2-696919B58414}" srcOrd="0" destOrd="0" presId="urn:microsoft.com/office/officeart/2005/8/layout/hierarchy3"/>
    <dgm:cxn modelId="{BDDF207B-D8AE-418E-84E8-1EBBCDEF49E4}" type="presParOf" srcId="{B2F339F4-711E-499C-B6B5-028F6E17D293}" destId="{A8395C99-99FA-4675-8448-002D57757BAF}" srcOrd="1" destOrd="0" presId="urn:microsoft.com/office/officeart/2005/8/layout/hierarchy3"/>
    <dgm:cxn modelId="{2DC91D7A-DAC3-4F0C-8B4A-B295FFD07D69}" type="presParOf" srcId="{8DDCE426-7604-450D-8B89-362C16ED5A3A}" destId="{8E5AAAA6-7994-4E64-8FDF-220ED38B8483}" srcOrd="1" destOrd="0" presId="urn:microsoft.com/office/officeart/2005/8/layout/hierarchy3"/>
    <dgm:cxn modelId="{E8D1D7DA-38E0-40F4-ADAE-E5DA0376711F}" type="presParOf" srcId="{8E5AAAA6-7994-4E64-8FDF-220ED38B8483}" destId="{CDCCA6AA-D530-450C-BC17-A8F51083F1CE}" srcOrd="0" destOrd="0" presId="urn:microsoft.com/office/officeart/2005/8/layout/hierarchy3"/>
    <dgm:cxn modelId="{5C4FCB62-A748-4111-9177-1DDAF8BDF9BE}" type="presParOf" srcId="{8E5AAAA6-7994-4E64-8FDF-220ED38B8483}" destId="{E97ABC6A-10FE-435B-92CE-9FF36B639558}" srcOrd="1" destOrd="0" presId="urn:microsoft.com/office/officeart/2005/8/layout/hierarchy3"/>
    <dgm:cxn modelId="{9E256081-A214-4D4C-A596-1D0BB339DA57}" type="presParOf" srcId="{8E5AAAA6-7994-4E64-8FDF-220ED38B8483}" destId="{2019812F-8EF1-485B-84F3-7669BA31522A}" srcOrd="2" destOrd="0" presId="urn:microsoft.com/office/officeart/2005/8/layout/hierarchy3"/>
    <dgm:cxn modelId="{E58F4B77-B7DB-4B4E-8200-EE5783555DDC}" type="presParOf" srcId="{8E5AAAA6-7994-4E64-8FDF-220ED38B8483}" destId="{20EF0C28-44D6-41C1-A649-9EE2688209A4}"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3071EE-D3A5-4A8C-B82F-AFF6B9C2620D}"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215CF72D-1B6A-46FD-9D3F-43388D50B0FC}">
      <dgm:prSet/>
      <dgm:spPr/>
      <dgm:t>
        <a:bodyPr anchor="ctr"/>
        <a:lstStyle/>
        <a:p>
          <a:r>
            <a:rPr lang="de-DE" dirty="0"/>
            <a:t>Entscheidungen werden von allen respektiert und getragen</a:t>
          </a:r>
          <a:endParaRPr lang="en-US" dirty="0"/>
        </a:p>
      </dgm:t>
    </dgm:pt>
    <dgm:pt modelId="{5B81C51D-C2BE-48B7-A5B9-9FF6AED3F440}" type="parTrans" cxnId="{EE5BF519-30D5-40B8-9D8C-85FD360ED8D5}">
      <dgm:prSet/>
      <dgm:spPr/>
      <dgm:t>
        <a:bodyPr/>
        <a:lstStyle/>
        <a:p>
          <a:endParaRPr lang="en-US"/>
        </a:p>
      </dgm:t>
    </dgm:pt>
    <dgm:pt modelId="{20579400-3DBB-4D25-8528-8E3447E0DCE9}" type="sibTrans" cxnId="{EE5BF519-30D5-40B8-9D8C-85FD360ED8D5}">
      <dgm:prSet/>
      <dgm:spPr/>
      <dgm:t>
        <a:bodyPr/>
        <a:lstStyle/>
        <a:p>
          <a:endParaRPr lang="en-US"/>
        </a:p>
      </dgm:t>
    </dgm:pt>
    <dgm:pt modelId="{24687831-BA71-4FD7-8FE7-BD4E5D5D9CB2}">
      <dgm:prSet/>
      <dgm:spPr/>
      <dgm:t>
        <a:bodyPr anchor="ctr"/>
        <a:lstStyle/>
        <a:p>
          <a:r>
            <a:rPr lang="de-DE" dirty="0"/>
            <a:t>Wir ziehen an einem Strang</a:t>
          </a:r>
          <a:endParaRPr lang="en-US" dirty="0"/>
        </a:p>
      </dgm:t>
    </dgm:pt>
    <dgm:pt modelId="{2D14DDAF-89CA-4906-84B7-C524CE8F6ECE}" type="parTrans" cxnId="{06B1702E-9145-458F-A9B1-8F5D6AB2212B}">
      <dgm:prSet/>
      <dgm:spPr/>
      <dgm:t>
        <a:bodyPr/>
        <a:lstStyle/>
        <a:p>
          <a:endParaRPr lang="en-US"/>
        </a:p>
      </dgm:t>
    </dgm:pt>
    <dgm:pt modelId="{AC1180C7-80E5-41DC-8C45-A2B24194D886}" type="sibTrans" cxnId="{06B1702E-9145-458F-A9B1-8F5D6AB2212B}">
      <dgm:prSet/>
      <dgm:spPr/>
      <dgm:t>
        <a:bodyPr/>
        <a:lstStyle/>
        <a:p>
          <a:endParaRPr lang="en-US"/>
        </a:p>
      </dgm:t>
    </dgm:pt>
    <dgm:pt modelId="{F8BB53EB-6C74-4877-97AD-783A39E3BD1D}">
      <dgm:prSet/>
      <dgm:spPr/>
      <dgm:t>
        <a:bodyPr anchor="ctr"/>
        <a:lstStyle/>
        <a:p>
          <a:pPr algn="l"/>
          <a:r>
            <a:rPr lang="de-DE" dirty="0"/>
            <a:t>Klare Strukturen und konsequente  Arbeitsweisen</a:t>
          </a:r>
          <a:endParaRPr lang="en-US" dirty="0"/>
        </a:p>
      </dgm:t>
    </dgm:pt>
    <dgm:pt modelId="{4E73D68D-B1C8-453E-99A1-0BD9148E669D}" type="parTrans" cxnId="{C2637618-F339-4D36-8C91-869B5D4F6560}">
      <dgm:prSet/>
      <dgm:spPr/>
      <dgm:t>
        <a:bodyPr/>
        <a:lstStyle/>
        <a:p>
          <a:endParaRPr lang="en-US"/>
        </a:p>
      </dgm:t>
    </dgm:pt>
    <dgm:pt modelId="{CD448140-B6CA-443E-8129-EFC8D2B2AF46}" type="sibTrans" cxnId="{C2637618-F339-4D36-8C91-869B5D4F6560}">
      <dgm:prSet/>
      <dgm:spPr/>
      <dgm:t>
        <a:bodyPr/>
        <a:lstStyle/>
        <a:p>
          <a:endParaRPr lang="en-US"/>
        </a:p>
      </dgm:t>
    </dgm:pt>
    <dgm:pt modelId="{42FB2AA7-B2A8-4320-843D-9B371F3F69B9}">
      <dgm:prSet/>
      <dgm:spPr/>
      <dgm:t>
        <a:bodyPr anchor="ctr"/>
        <a:lstStyle/>
        <a:p>
          <a:r>
            <a:rPr lang="de-DE" dirty="0"/>
            <a:t>Hilfsbereitschaft</a:t>
          </a:r>
          <a:endParaRPr lang="en-US" dirty="0"/>
        </a:p>
      </dgm:t>
    </dgm:pt>
    <dgm:pt modelId="{394C756B-267D-4FB9-98BF-4C82947EEA22}" type="parTrans" cxnId="{1F4FE321-120B-494E-915C-90EA3D812E7E}">
      <dgm:prSet/>
      <dgm:spPr/>
      <dgm:t>
        <a:bodyPr/>
        <a:lstStyle/>
        <a:p>
          <a:endParaRPr lang="en-US"/>
        </a:p>
      </dgm:t>
    </dgm:pt>
    <dgm:pt modelId="{5A8EE58F-0977-4C59-B712-E418DDF6B671}" type="sibTrans" cxnId="{1F4FE321-120B-494E-915C-90EA3D812E7E}">
      <dgm:prSet/>
      <dgm:spPr/>
      <dgm:t>
        <a:bodyPr/>
        <a:lstStyle/>
        <a:p>
          <a:endParaRPr lang="en-US"/>
        </a:p>
      </dgm:t>
    </dgm:pt>
    <dgm:pt modelId="{DAE5AED8-F2E9-4791-B421-75185CFE71D6}">
      <dgm:prSet/>
      <dgm:spPr/>
      <dgm:t>
        <a:bodyPr anchor="ctr"/>
        <a:lstStyle/>
        <a:p>
          <a:r>
            <a:rPr lang="de-DE" dirty="0"/>
            <a:t>Selbständiges Arbeiten</a:t>
          </a:r>
          <a:endParaRPr lang="en-US" dirty="0"/>
        </a:p>
      </dgm:t>
    </dgm:pt>
    <dgm:pt modelId="{79884680-F178-4D5F-8D96-AF371731F58D}" type="parTrans" cxnId="{E2537785-2950-4D0F-BD9C-55301427489E}">
      <dgm:prSet/>
      <dgm:spPr/>
      <dgm:t>
        <a:bodyPr/>
        <a:lstStyle/>
        <a:p>
          <a:endParaRPr lang="en-US"/>
        </a:p>
      </dgm:t>
    </dgm:pt>
    <dgm:pt modelId="{F378B9B1-D106-4952-B883-3C75C1B54378}" type="sibTrans" cxnId="{E2537785-2950-4D0F-BD9C-55301427489E}">
      <dgm:prSet/>
      <dgm:spPr/>
      <dgm:t>
        <a:bodyPr/>
        <a:lstStyle/>
        <a:p>
          <a:endParaRPr lang="en-US"/>
        </a:p>
      </dgm:t>
    </dgm:pt>
    <dgm:pt modelId="{62A4F34C-5616-4FD7-A737-F2FA484A9BB5}">
      <dgm:prSet/>
      <dgm:spPr/>
      <dgm:t>
        <a:bodyPr anchor="ctr"/>
        <a:lstStyle/>
        <a:p>
          <a:r>
            <a:rPr lang="de-DE" dirty="0"/>
            <a:t>Identifikation mit der Kita </a:t>
          </a:r>
          <a:endParaRPr lang="en-US" dirty="0"/>
        </a:p>
      </dgm:t>
    </dgm:pt>
    <dgm:pt modelId="{A3F23611-7D9F-4B97-83C6-5B722754EB90}" type="parTrans" cxnId="{2EA9E9E0-E115-4A54-B444-53D3BE649BE7}">
      <dgm:prSet/>
      <dgm:spPr/>
      <dgm:t>
        <a:bodyPr/>
        <a:lstStyle/>
        <a:p>
          <a:endParaRPr lang="en-US"/>
        </a:p>
      </dgm:t>
    </dgm:pt>
    <dgm:pt modelId="{8BA1C1FA-2947-4237-A34B-9F0E353747C6}" type="sibTrans" cxnId="{2EA9E9E0-E115-4A54-B444-53D3BE649BE7}">
      <dgm:prSet/>
      <dgm:spPr/>
      <dgm:t>
        <a:bodyPr/>
        <a:lstStyle/>
        <a:p>
          <a:endParaRPr lang="en-US"/>
        </a:p>
      </dgm:t>
    </dgm:pt>
    <dgm:pt modelId="{AFA2B74F-6844-44F5-93C0-2A57C375CA38}">
      <dgm:prSet/>
      <dgm:spPr/>
      <dgm:t>
        <a:bodyPr anchor="ctr"/>
        <a:lstStyle/>
        <a:p>
          <a:r>
            <a:rPr lang="de-DE" dirty="0"/>
            <a:t>Ein Miteinander pflegen</a:t>
          </a:r>
          <a:endParaRPr lang="en-US" dirty="0"/>
        </a:p>
      </dgm:t>
    </dgm:pt>
    <dgm:pt modelId="{4770D1C0-39FD-4913-A196-E9C561FE5DB7}" type="parTrans" cxnId="{36759583-C543-4183-B6C5-F15F4DB270FD}">
      <dgm:prSet/>
      <dgm:spPr/>
      <dgm:t>
        <a:bodyPr/>
        <a:lstStyle/>
        <a:p>
          <a:endParaRPr lang="en-US"/>
        </a:p>
      </dgm:t>
    </dgm:pt>
    <dgm:pt modelId="{0C8AB9FA-C525-496F-A696-60587764982B}" type="sibTrans" cxnId="{36759583-C543-4183-B6C5-F15F4DB270FD}">
      <dgm:prSet/>
      <dgm:spPr/>
      <dgm:t>
        <a:bodyPr/>
        <a:lstStyle/>
        <a:p>
          <a:endParaRPr lang="en-US"/>
        </a:p>
      </dgm:t>
    </dgm:pt>
    <dgm:pt modelId="{D029DDC4-1D66-43DF-80A6-06C415063399}">
      <dgm:prSet/>
      <dgm:spPr/>
      <dgm:t>
        <a:bodyPr anchor="ctr"/>
        <a:lstStyle/>
        <a:p>
          <a:r>
            <a:rPr lang="de-DE" dirty="0"/>
            <a:t>Freiräume und wenig Beschränkungen</a:t>
          </a:r>
          <a:endParaRPr lang="en-US" dirty="0"/>
        </a:p>
      </dgm:t>
    </dgm:pt>
    <dgm:pt modelId="{B5B3C6E3-307D-449F-89CA-182B1C94E318}" type="parTrans" cxnId="{0B66D679-76DA-40AF-92F0-97C35034433B}">
      <dgm:prSet/>
      <dgm:spPr/>
      <dgm:t>
        <a:bodyPr/>
        <a:lstStyle/>
        <a:p>
          <a:endParaRPr lang="en-US"/>
        </a:p>
      </dgm:t>
    </dgm:pt>
    <dgm:pt modelId="{B1ADF3E9-1D3C-4330-AD89-17B8A0A1BE21}" type="sibTrans" cxnId="{0B66D679-76DA-40AF-92F0-97C35034433B}">
      <dgm:prSet/>
      <dgm:spPr/>
      <dgm:t>
        <a:bodyPr/>
        <a:lstStyle/>
        <a:p>
          <a:endParaRPr lang="en-US"/>
        </a:p>
      </dgm:t>
    </dgm:pt>
    <dgm:pt modelId="{F2621D21-904D-48A8-95E7-D4B4E1CCEEA6}" type="pres">
      <dgm:prSet presAssocID="{EB3071EE-D3A5-4A8C-B82F-AFF6B9C2620D}" presName="vert0" presStyleCnt="0">
        <dgm:presLayoutVars>
          <dgm:dir/>
          <dgm:animOne val="branch"/>
          <dgm:animLvl val="lvl"/>
        </dgm:presLayoutVars>
      </dgm:prSet>
      <dgm:spPr/>
    </dgm:pt>
    <dgm:pt modelId="{8FE0ACFB-4834-4A4C-A374-65DA7DEB1D80}" type="pres">
      <dgm:prSet presAssocID="{215CF72D-1B6A-46FD-9D3F-43388D50B0FC}" presName="thickLine" presStyleLbl="alignNode1" presStyleIdx="0" presStyleCnt="8"/>
      <dgm:spPr/>
    </dgm:pt>
    <dgm:pt modelId="{E1AC90BD-6F25-4102-B17B-F59CA7817EB6}" type="pres">
      <dgm:prSet presAssocID="{215CF72D-1B6A-46FD-9D3F-43388D50B0FC}" presName="horz1" presStyleCnt="0"/>
      <dgm:spPr/>
    </dgm:pt>
    <dgm:pt modelId="{572CCF4E-165B-48E7-9FD6-3CF22692404B}" type="pres">
      <dgm:prSet presAssocID="{215CF72D-1B6A-46FD-9D3F-43388D50B0FC}" presName="tx1" presStyleLbl="revTx" presStyleIdx="0" presStyleCnt="8"/>
      <dgm:spPr/>
    </dgm:pt>
    <dgm:pt modelId="{796B3800-7828-42AA-BA74-3D761835DA3D}" type="pres">
      <dgm:prSet presAssocID="{215CF72D-1B6A-46FD-9D3F-43388D50B0FC}" presName="vert1" presStyleCnt="0"/>
      <dgm:spPr/>
    </dgm:pt>
    <dgm:pt modelId="{69587402-1B73-496E-A8CB-0EA54D58FEE3}" type="pres">
      <dgm:prSet presAssocID="{24687831-BA71-4FD7-8FE7-BD4E5D5D9CB2}" presName="thickLine" presStyleLbl="alignNode1" presStyleIdx="1" presStyleCnt="8"/>
      <dgm:spPr/>
    </dgm:pt>
    <dgm:pt modelId="{7D35E593-1383-4F71-80F2-B820FEB892B7}" type="pres">
      <dgm:prSet presAssocID="{24687831-BA71-4FD7-8FE7-BD4E5D5D9CB2}" presName="horz1" presStyleCnt="0"/>
      <dgm:spPr/>
    </dgm:pt>
    <dgm:pt modelId="{7F671E29-0628-4A41-8081-3D7D848D7228}" type="pres">
      <dgm:prSet presAssocID="{24687831-BA71-4FD7-8FE7-BD4E5D5D9CB2}" presName="tx1" presStyleLbl="revTx" presStyleIdx="1" presStyleCnt="8"/>
      <dgm:spPr/>
    </dgm:pt>
    <dgm:pt modelId="{3B6CDD28-485F-4AD2-9997-589FAD8345D3}" type="pres">
      <dgm:prSet presAssocID="{24687831-BA71-4FD7-8FE7-BD4E5D5D9CB2}" presName="vert1" presStyleCnt="0"/>
      <dgm:spPr/>
    </dgm:pt>
    <dgm:pt modelId="{73889B14-B449-4082-8949-30B8876D8733}" type="pres">
      <dgm:prSet presAssocID="{F8BB53EB-6C74-4877-97AD-783A39E3BD1D}" presName="thickLine" presStyleLbl="alignNode1" presStyleIdx="2" presStyleCnt="8"/>
      <dgm:spPr/>
    </dgm:pt>
    <dgm:pt modelId="{31115F74-1D79-4AE7-9ADD-82474796E1CD}" type="pres">
      <dgm:prSet presAssocID="{F8BB53EB-6C74-4877-97AD-783A39E3BD1D}" presName="horz1" presStyleCnt="0"/>
      <dgm:spPr/>
    </dgm:pt>
    <dgm:pt modelId="{ACB42040-1906-4884-8845-76A39521E85E}" type="pres">
      <dgm:prSet presAssocID="{F8BB53EB-6C74-4877-97AD-783A39E3BD1D}" presName="tx1" presStyleLbl="revTx" presStyleIdx="2" presStyleCnt="8"/>
      <dgm:spPr/>
    </dgm:pt>
    <dgm:pt modelId="{672EE7AD-6080-401D-B98B-40B94C143BE6}" type="pres">
      <dgm:prSet presAssocID="{F8BB53EB-6C74-4877-97AD-783A39E3BD1D}" presName="vert1" presStyleCnt="0"/>
      <dgm:spPr/>
    </dgm:pt>
    <dgm:pt modelId="{BC5A5EDE-0BE4-4434-8B34-8FD6CD143D04}" type="pres">
      <dgm:prSet presAssocID="{42FB2AA7-B2A8-4320-843D-9B371F3F69B9}" presName="thickLine" presStyleLbl="alignNode1" presStyleIdx="3" presStyleCnt="8"/>
      <dgm:spPr/>
    </dgm:pt>
    <dgm:pt modelId="{B25653A4-18F9-47EA-9BAC-21508D7D3385}" type="pres">
      <dgm:prSet presAssocID="{42FB2AA7-B2A8-4320-843D-9B371F3F69B9}" presName="horz1" presStyleCnt="0"/>
      <dgm:spPr/>
    </dgm:pt>
    <dgm:pt modelId="{D03C490B-94CE-4866-B5EE-83BA48082BBA}" type="pres">
      <dgm:prSet presAssocID="{42FB2AA7-B2A8-4320-843D-9B371F3F69B9}" presName="tx1" presStyleLbl="revTx" presStyleIdx="3" presStyleCnt="8"/>
      <dgm:spPr/>
    </dgm:pt>
    <dgm:pt modelId="{4BD8D1F1-1D1B-492C-97FD-906A0BD964EF}" type="pres">
      <dgm:prSet presAssocID="{42FB2AA7-B2A8-4320-843D-9B371F3F69B9}" presName="vert1" presStyleCnt="0"/>
      <dgm:spPr/>
    </dgm:pt>
    <dgm:pt modelId="{0D3007A6-3768-4877-AD8F-FD0AB5D6DB5C}" type="pres">
      <dgm:prSet presAssocID="{DAE5AED8-F2E9-4791-B421-75185CFE71D6}" presName="thickLine" presStyleLbl="alignNode1" presStyleIdx="4" presStyleCnt="8"/>
      <dgm:spPr/>
    </dgm:pt>
    <dgm:pt modelId="{39E4061F-1275-46EB-8BD7-32349B74F01D}" type="pres">
      <dgm:prSet presAssocID="{DAE5AED8-F2E9-4791-B421-75185CFE71D6}" presName="horz1" presStyleCnt="0"/>
      <dgm:spPr/>
    </dgm:pt>
    <dgm:pt modelId="{FC70EF4F-2BB6-4747-A9F2-532FFD5DEC2C}" type="pres">
      <dgm:prSet presAssocID="{DAE5AED8-F2E9-4791-B421-75185CFE71D6}" presName="tx1" presStyleLbl="revTx" presStyleIdx="4" presStyleCnt="8"/>
      <dgm:spPr/>
    </dgm:pt>
    <dgm:pt modelId="{876142DC-E4D9-471F-9DF7-E808D4025F87}" type="pres">
      <dgm:prSet presAssocID="{DAE5AED8-F2E9-4791-B421-75185CFE71D6}" presName="vert1" presStyleCnt="0"/>
      <dgm:spPr/>
    </dgm:pt>
    <dgm:pt modelId="{774778E6-98A7-4B7B-AF29-B0CE80ACCC02}" type="pres">
      <dgm:prSet presAssocID="{62A4F34C-5616-4FD7-A737-F2FA484A9BB5}" presName="thickLine" presStyleLbl="alignNode1" presStyleIdx="5" presStyleCnt="8"/>
      <dgm:spPr/>
    </dgm:pt>
    <dgm:pt modelId="{C4F47044-A373-4004-A160-1B3F9B0FF5B8}" type="pres">
      <dgm:prSet presAssocID="{62A4F34C-5616-4FD7-A737-F2FA484A9BB5}" presName="horz1" presStyleCnt="0"/>
      <dgm:spPr/>
    </dgm:pt>
    <dgm:pt modelId="{231D4C67-2392-4141-B269-AC0F088B8AD7}" type="pres">
      <dgm:prSet presAssocID="{62A4F34C-5616-4FD7-A737-F2FA484A9BB5}" presName="tx1" presStyleLbl="revTx" presStyleIdx="5" presStyleCnt="8"/>
      <dgm:spPr/>
    </dgm:pt>
    <dgm:pt modelId="{268632FA-7F60-47E1-B0C8-D75FA7E11750}" type="pres">
      <dgm:prSet presAssocID="{62A4F34C-5616-4FD7-A737-F2FA484A9BB5}" presName="vert1" presStyleCnt="0"/>
      <dgm:spPr/>
    </dgm:pt>
    <dgm:pt modelId="{17B29039-A865-4E69-8DB9-D58534B62B81}" type="pres">
      <dgm:prSet presAssocID="{AFA2B74F-6844-44F5-93C0-2A57C375CA38}" presName="thickLine" presStyleLbl="alignNode1" presStyleIdx="6" presStyleCnt="8"/>
      <dgm:spPr/>
    </dgm:pt>
    <dgm:pt modelId="{097B6A34-5397-4345-B66C-656B85A77CDD}" type="pres">
      <dgm:prSet presAssocID="{AFA2B74F-6844-44F5-93C0-2A57C375CA38}" presName="horz1" presStyleCnt="0"/>
      <dgm:spPr/>
    </dgm:pt>
    <dgm:pt modelId="{65D5E88C-6D0A-4633-853B-FC1477611C4D}" type="pres">
      <dgm:prSet presAssocID="{AFA2B74F-6844-44F5-93C0-2A57C375CA38}" presName="tx1" presStyleLbl="revTx" presStyleIdx="6" presStyleCnt="8"/>
      <dgm:spPr/>
    </dgm:pt>
    <dgm:pt modelId="{ED23F552-374D-4775-9CE2-BCCADE319681}" type="pres">
      <dgm:prSet presAssocID="{AFA2B74F-6844-44F5-93C0-2A57C375CA38}" presName="vert1" presStyleCnt="0"/>
      <dgm:spPr/>
    </dgm:pt>
    <dgm:pt modelId="{3A0EAE57-DA67-415C-8CCE-62CBB64316E1}" type="pres">
      <dgm:prSet presAssocID="{D029DDC4-1D66-43DF-80A6-06C415063399}" presName="thickLine" presStyleLbl="alignNode1" presStyleIdx="7" presStyleCnt="8"/>
      <dgm:spPr/>
    </dgm:pt>
    <dgm:pt modelId="{31657765-1031-4288-A5B7-967D26B5F722}" type="pres">
      <dgm:prSet presAssocID="{D029DDC4-1D66-43DF-80A6-06C415063399}" presName="horz1" presStyleCnt="0"/>
      <dgm:spPr/>
    </dgm:pt>
    <dgm:pt modelId="{3D4267B6-BAD8-4639-AF9B-1001ADA5AE3B}" type="pres">
      <dgm:prSet presAssocID="{D029DDC4-1D66-43DF-80A6-06C415063399}" presName="tx1" presStyleLbl="revTx" presStyleIdx="7" presStyleCnt="8"/>
      <dgm:spPr/>
    </dgm:pt>
    <dgm:pt modelId="{59676012-93A4-437D-994C-770053336C48}" type="pres">
      <dgm:prSet presAssocID="{D029DDC4-1D66-43DF-80A6-06C415063399}" presName="vert1" presStyleCnt="0"/>
      <dgm:spPr/>
    </dgm:pt>
  </dgm:ptLst>
  <dgm:cxnLst>
    <dgm:cxn modelId="{C2637618-F339-4D36-8C91-869B5D4F6560}" srcId="{EB3071EE-D3A5-4A8C-B82F-AFF6B9C2620D}" destId="{F8BB53EB-6C74-4877-97AD-783A39E3BD1D}" srcOrd="2" destOrd="0" parTransId="{4E73D68D-B1C8-453E-99A1-0BD9148E669D}" sibTransId="{CD448140-B6CA-443E-8129-EFC8D2B2AF46}"/>
    <dgm:cxn modelId="{EE5BF519-30D5-40B8-9D8C-85FD360ED8D5}" srcId="{EB3071EE-D3A5-4A8C-B82F-AFF6B9C2620D}" destId="{215CF72D-1B6A-46FD-9D3F-43388D50B0FC}" srcOrd="0" destOrd="0" parTransId="{5B81C51D-C2BE-48B7-A5B9-9FF6AED3F440}" sibTransId="{20579400-3DBB-4D25-8528-8E3447E0DCE9}"/>
    <dgm:cxn modelId="{7FDF1E1C-ED8C-448D-94D9-D722019405A5}" type="presOf" srcId="{42FB2AA7-B2A8-4320-843D-9B371F3F69B9}" destId="{D03C490B-94CE-4866-B5EE-83BA48082BBA}" srcOrd="0" destOrd="0" presId="urn:microsoft.com/office/officeart/2008/layout/LinedList"/>
    <dgm:cxn modelId="{1F4FE321-120B-494E-915C-90EA3D812E7E}" srcId="{EB3071EE-D3A5-4A8C-B82F-AFF6B9C2620D}" destId="{42FB2AA7-B2A8-4320-843D-9B371F3F69B9}" srcOrd="3" destOrd="0" parTransId="{394C756B-267D-4FB9-98BF-4C82947EEA22}" sibTransId="{5A8EE58F-0977-4C59-B712-E418DDF6B671}"/>
    <dgm:cxn modelId="{03DC1327-EF5D-408A-A9E0-6874E1E83D0C}" type="presOf" srcId="{62A4F34C-5616-4FD7-A737-F2FA484A9BB5}" destId="{231D4C67-2392-4141-B269-AC0F088B8AD7}" srcOrd="0" destOrd="0" presId="urn:microsoft.com/office/officeart/2008/layout/LinedList"/>
    <dgm:cxn modelId="{06B1702E-9145-458F-A9B1-8F5D6AB2212B}" srcId="{EB3071EE-D3A5-4A8C-B82F-AFF6B9C2620D}" destId="{24687831-BA71-4FD7-8FE7-BD4E5D5D9CB2}" srcOrd="1" destOrd="0" parTransId="{2D14DDAF-89CA-4906-84B7-C524CE8F6ECE}" sibTransId="{AC1180C7-80E5-41DC-8C45-A2B24194D886}"/>
    <dgm:cxn modelId="{9FB3D65F-9477-4073-9E88-97416034C8B3}" type="presOf" srcId="{AFA2B74F-6844-44F5-93C0-2A57C375CA38}" destId="{65D5E88C-6D0A-4633-853B-FC1477611C4D}" srcOrd="0" destOrd="0" presId="urn:microsoft.com/office/officeart/2008/layout/LinedList"/>
    <dgm:cxn modelId="{CE097272-A589-4F6D-9DF9-987ACBCE6404}" type="presOf" srcId="{D029DDC4-1D66-43DF-80A6-06C415063399}" destId="{3D4267B6-BAD8-4639-AF9B-1001ADA5AE3B}" srcOrd="0" destOrd="0" presId="urn:microsoft.com/office/officeart/2008/layout/LinedList"/>
    <dgm:cxn modelId="{0B66D679-76DA-40AF-92F0-97C35034433B}" srcId="{EB3071EE-D3A5-4A8C-B82F-AFF6B9C2620D}" destId="{D029DDC4-1D66-43DF-80A6-06C415063399}" srcOrd="7" destOrd="0" parTransId="{B5B3C6E3-307D-449F-89CA-182B1C94E318}" sibTransId="{B1ADF3E9-1D3C-4330-AD89-17B8A0A1BE21}"/>
    <dgm:cxn modelId="{36759583-C543-4183-B6C5-F15F4DB270FD}" srcId="{EB3071EE-D3A5-4A8C-B82F-AFF6B9C2620D}" destId="{AFA2B74F-6844-44F5-93C0-2A57C375CA38}" srcOrd="6" destOrd="0" parTransId="{4770D1C0-39FD-4913-A196-E9C561FE5DB7}" sibTransId="{0C8AB9FA-C525-496F-A696-60587764982B}"/>
    <dgm:cxn modelId="{E2537785-2950-4D0F-BD9C-55301427489E}" srcId="{EB3071EE-D3A5-4A8C-B82F-AFF6B9C2620D}" destId="{DAE5AED8-F2E9-4791-B421-75185CFE71D6}" srcOrd="4" destOrd="0" parTransId="{79884680-F178-4D5F-8D96-AF371731F58D}" sibTransId="{F378B9B1-D106-4952-B883-3C75C1B54378}"/>
    <dgm:cxn modelId="{D112A9A2-BF64-4D41-A323-2CF2F6B7B9D1}" type="presOf" srcId="{EB3071EE-D3A5-4A8C-B82F-AFF6B9C2620D}" destId="{F2621D21-904D-48A8-95E7-D4B4E1CCEEA6}" srcOrd="0" destOrd="0" presId="urn:microsoft.com/office/officeart/2008/layout/LinedList"/>
    <dgm:cxn modelId="{802679AF-2C49-43C4-B5E9-32A7D5E786B4}" type="presOf" srcId="{F8BB53EB-6C74-4877-97AD-783A39E3BD1D}" destId="{ACB42040-1906-4884-8845-76A39521E85E}" srcOrd="0" destOrd="0" presId="urn:microsoft.com/office/officeart/2008/layout/LinedList"/>
    <dgm:cxn modelId="{A0DA61BF-FBD3-4E48-A92A-7AB363DC771C}" type="presOf" srcId="{215CF72D-1B6A-46FD-9D3F-43388D50B0FC}" destId="{572CCF4E-165B-48E7-9FD6-3CF22692404B}" srcOrd="0" destOrd="0" presId="urn:microsoft.com/office/officeart/2008/layout/LinedList"/>
    <dgm:cxn modelId="{ED5B9BC0-390E-41EA-A747-17CAE04BA0CA}" type="presOf" srcId="{24687831-BA71-4FD7-8FE7-BD4E5D5D9CB2}" destId="{7F671E29-0628-4A41-8081-3D7D848D7228}" srcOrd="0" destOrd="0" presId="urn:microsoft.com/office/officeart/2008/layout/LinedList"/>
    <dgm:cxn modelId="{2EA9E9E0-E115-4A54-B444-53D3BE649BE7}" srcId="{EB3071EE-D3A5-4A8C-B82F-AFF6B9C2620D}" destId="{62A4F34C-5616-4FD7-A737-F2FA484A9BB5}" srcOrd="5" destOrd="0" parTransId="{A3F23611-7D9F-4B97-83C6-5B722754EB90}" sibTransId="{8BA1C1FA-2947-4237-A34B-9F0E353747C6}"/>
    <dgm:cxn modelId="{714F61E3-3699-4236-AAE9-F41CB3A5B209}" type="presOf" srcId="{DAE5AED8-F2E9-4791-B421-75185CFE71D6}" destId="{FC70EF4F-2BB6-4747-A9F2-532FFD5DEC2C}" srcOrd="0" destOrd="0" presId="urn:microsoft.com/office/officeart/2008/layout/LinedList"/>
    <dgm:cxn modelId="{C62F6B62-3F09-42BC-A84A-76571004B9A6}" type="presParOf" srcId="{F2621D21-904D-48A8-95E7-D4B4E1CCEEA6}" destId="{8FE0ACFB-4834-4A4C-A374-65DA7DEB1D80}" srcOrd="0" destOrd="0" presId="urn:microsoft.com/office/officeart/2008/layout/LinedList"/>
    <dgm:cxn modelId="{9892DC4A-25B5-4657-858A-03CBDE0A553D}" type="presParOf" srcId="{F2621D21-904D-48A8-95E7-D4B4E1CCEEA6}" destId="{E1AC90BD-6F25-4102-B17B-F59CA7817EB6}" srcOrd="1" destOrd="0" presId="urn:microsoft.com/office/officeart/2008/layout/LinedList"/>
    <dgm:cxn modelId="{176DC3D3-9FAC-4F72-AEA5-32E9744E45CC}" type="presParOf" srcId="{E1AC90BD-6F25-4102-B17B-F59CA7817EB6}" destId="{572CCF4E-165B-48E7-9FD6-3CF22692404B}" srcOrd="0" destOrd="0" presId="urn:microsoft.com/office/officeart/2008/layout/LinedList"/>
    <dgm:cxn modelId="{A6160769-BF6C-430F-9E54-29BDBAEBC3DE}" type="presParOf" srcId="{E1AC90BD-6F25-4102-B17B-F59CA7817EB6}" destId="{796B3800-7828-42AA-BA74-3D761835DA3D}" srcOrd="1" destOrd="0" presId="urn:microsoft.com/office/officeart/2008/layout/LinedList"/>
    <dgm:cxn modelId="{C7AFD725-18ED-4A17-BE65-6A01D4099276}" type="presParOf" srcId="{F2621D21-904D-48A8-95E7-D4B4E1CCEEA6}" destId="{69587402-1B73-496E-A8CB-0EA54D58FEE3}" srcOrd="2" destOrd="0" presId="urn:microsoft.com/office/officeart/2008/layout/LinedList"/>
    <dgm:cxn modelId="{7640C4B8-E0A1-476A-A8C4-B84D180D49EF}" type="presParOf" srcId="{F2621D21-904D-48A8-95E7-D4B4E1CCEEA6}" destId="{7D35E593-1383-4F71-80F2-B820FEB892B7}" srcOrd="3" destOrd="0" presId="urn:microsoft.com/office/officeart/2008/layout/LinedList"/>
    <dgm:cxn modelId="{94DDA562-F6E3-4B53-84EB-7681886926F0}" type="presParOf" srcId="{7D35E593-1383-4F71-80F2-B820FEB892B7}" destId="{7F671E29-0628-4A41-8081-3D7D848D7228}" srcOrd="0" destOrd="0" presId="urn:microsoft.com/office/officeart/2008/layout/LinedList"/>
    <dgm:cxn modelId="{8FD10F36-9949-4151-8F3A-033173360205}" type="presParOf" srcId="{7D35E593-1383-4F71-80F2-B820FEB892B7}" destId="{3B6CDD28-485F-4AD2-9997-589FAD8345D3}" srcOrd="1" destOrd="0" presId="urn:microsoft.com/office/officeart/2008/layout/LinedList"/>
    <dgm:cxn modelId="{CAD94619-0C36-4695-835F-DCF50078F8B4}" type="presParOf" srcId="{F2621D21-904D-48A8-95E7-D4B4E1CCEEA6}" destId="{73889B14-B449-4082-8949-30B8876D8733}" srcOrd="4" destOrd="0" presId="urn:microsoft.com/office/officeart/2008/layout/LinedList"/>
    <dgm:cxn modelId="{7CFF950F-DA43-4655-AE22-B03AEC1BA6D8}" type="presParOf" srcId="{F2621D21-904D-48A8-95E7-D4B4E1CCEEA6}" destId="{31115F74-1D79-4AE7-9ADD-82474796E1CD}" srcOrd="5" destOrd="0" presId="urn:microsoft.com/office/officeart/2008/layout/LinedList"/>
    <dgm:cxn modelId="{36519753-9EB9-4BE2-8617-B7F687DB7E6D}" type="presParOf" srcId="{31115F74-1D79-4AE7-9ADD-82474796E1CD}" destId="{ACB42040-1906-4884-8845-76A39521E85E}" srcOrd="0" destOrd="0" presId="urn:microsoft.com/office/officeart/2008/layout/LinedList"/>
    <dgm:cxn modelId="{41B86237-9D35-4C5F-81ED-5E065B948CBA}" type="presParOf" srcId="{31115F74-1D79-4AE7-9ADD-82474796E1CD}" destId="{672EE7AD-6080-401D-B98B-40B94C143BE6}" srcOrd="1" destOrd="0" presId="urn:microsoft.com/office/officeart/2008/layout/LinedList"/>
    <dgm:cxn modelId="{0439D435-F020-4BBE-A2F9-AD84BA7EE9C8}" type="presParOf" srcId="{F2621D21-904D-48A8-95E7-D4B4E1CCEEA6}" destId="{BC5A5EDE-0BE4-4434-8B34-8FD6CD143D04}" srcOrd="6" destOrd="0" presId="urn:microsoft.com/office/officeart/2008/layout/LinedList"/>
    <dgm:cxn modelId="{736BCEF2-889E-440B-AC12-92954B5B7CCA}" type="presParOf" srcId="{F2621D21-904D-48A8-95E7-D4B4E1CCEEA6}" destId="{B25653A4-18F9-47EA-9BAC-21508D7D3385}" srcOrd="7" destOrd="0" presId="urn:microsoft.com/office/officeart/2008/layout/LinedList"/>
    <dgm:cxn modelId="{F32C8791-CD07-437B-BA96-64A1BCC252B8}" type="presParOf" srcId="{B25653A4-18F9-47EA-9BAC-21508D7D3385}" destId="{D03C490B-94CE-4866-B5EE-83BA48082BBA}" srcOrd="0" destOrd="0" presId="urn:microsoft.com/office/officeart/2008/layout/LinedList"/>
    <dgm:cxn modelId="{AA9E5237-7CD1-489A-B1BA-4BDA116E8260}" type="presParOf" srcId="{B25653A4-18F9-47EA-9BAC-21508D7D3385}" destId="{4BD8D1F1-1D1B-492C-97FD-906A0BD964EF}" srcOrd="1" destOrd="0" presId="urn:microsoft.com/office/officeart/2008/layout/LinedList"/>
    <dgm:cxn modelId="{6CD81F67-AF92-4180-997D-B01125B3D0E7}" type="presParOf" srcId="{F2621D21-904D-48A8-95E7-D4B4E1CCEEA6}" destId="{0D3007A6-3768-4877-AD8F-FD0AB5D6DB5C}" srcOrd="8" destOrd="0" presId="urn:microsoft.com/office/officeart/2008/layout/LinedList"/>
    <dgm:cxn modelId="{21E74CA7-9A16-45A8-967B-3CEE1423FC86}" type="presParOf" srcId="{F2621D21-904D-48A8-95E7-D4B4E1CCEEA6}" destId="{39E4061F-1275-46EB-8BD7-32349B74F01D}" srcOrd="9" destOrd="0" presId="urn:microsoft.com/office/officeart/2008/layout/LinedList"/>
    <dgm:cxn modelId="{5BC1DEE4-7133-4157-A40A-7A282B76DDF7}" type="presParOf" srcId="{39E4061F-1275-46EB-8BD7-32349B74F01D}" destId="{FC70EF4F-2BB6-4747-A9F2-532FFD5DEC2C}" srcOrd="0" destOrd="0" presId="urn:microsoft.com/office/officeart/2008/layout/LinedList"/>
    <dgm:cxn modelId="{8C1FEA98-C626-4102-BD48-C7264ADE4CA0}" type="presParOf" srcId="{39E4061F-1275-46EB-8BD7-32349B74F01D}" destId="{876142DC-E4D9-471F-9DF7-E808D4025F87}" srcOrd="1" destOrd="0" presId="urn:microsoft.com/office/officeart/2008/layout/LinedList"/>
    <dgm:cxn modelId="{0090386B-FE1D-4385-86BC-71D9039FBF09}" type="presParOf" srcId="{F2621D21-904D-48A8-95E7-D4B4E1CCEEA6}" destId="{774778E6-98A7-4B7B-AF29-B0CE80ACCC02}" srcOrd="10" destOrd="0" presId="urn:microsoft.com/office/officeart/2008/layout/LinedList"/>
    <dgm:cxn modelId="{379DDD92-77DA-4FD8-ADA6-15380E49C727}" type="presParOf" srcId="{F2621D21-904D-48A8-95E7-D4B4E1CCEEA6}" destId="{C4F47044-A373-4004-A160-1B3F9B0FF5B8}" srcOrd="11" destOrd="0" presId="urn:microsoft.com/office/officeart/2008/layout/LinedList"/>
    <dgm:cxn modelId="{1C753FD1-2893-4058-B224-82ABC847A758}" type="presParOf" srcId="{C4F47044-A373-4004-A160-1B3F9B0FF5B8}" destId="{231D4C67-2392-4141-B269-AC0F088B8AD7}" srcOrd="0" destOrd="0" presId="urn:microsoft.com/office/officeart/2008/layout/LinedList"/>
    <dgm:cxn modelId="{8B997A99-A8B8-4687-9AEC-B2780C977EC4}" type="presParOf" srcId="{C4F47044-A373-4004-A160-1B3F9B0FF5B8}" destId="{268632FA-7F60-47E1-B0C8-D75FA7E11750}" srcOrd="1" destOrd="0" presId="urn:microsoft.com/office/officeart/2008/layout/LinedList"/>
    <dgm:cxn modelId="{947D3FEB-2C57-4F30-BB9F-15881601E40F}" type="presParOf" srcId="{F2621D21-904D-48A8-95E7-D4B4E1CCEEA6}" destId="{17B29039-A865-4E69-8DB9-D58534B62B81}" srcOrd="12" destOrd="0" presId="urn:microsoft.com/office/officeart/2008/layout/LinedList"/>
    <dgm:cxn modelId="{01C1B279-FCC2-42BC-94B3-6CCFD2B6F4DE}" type="presParOf" srcId="{F2621D21-904D-48A8-95E7-D4B4E1CCEEA6}" destId="{097B6A34-5397-4345-B66C-656B85A77CDD}" srcOrd="13" destOrd="0" presId="urn:microsoft.com/office/officeart/2008/layout/LinedList"/>
    <dgm:cxn modelId="{CA21D079-FB9D-42EE-A8D2-2C573E12ED83}" type="presParOf" srcId="{097B6A34-5397-4345-B66C-656B85A77CDD}" destId="{65D5E88C-6D0A-4633-853B-FC1477611C4D}" srcOrd="0" destOrd="0" presId="urn:microsoft.com/office/officeart/2008/layout/LinedList"/>
    <dgm:cxn modelId="{160412FD-067F-4062-91F8-F02151DB3A54}" type="presParOf" srcId="{097B6A34-5397-4345-B66C-656B85A77CDD}" destId="{ED23F552-374D-4775-9CE2-BCCADE319681}" srcOrd="1" destOrd="0" presId="urn:microsoft.com/office/officeart/2008/layout/LinedList"/>
    <dgm:cxn modelId="{816EA531-29B4-416C-B155-1C3EDF264C69}" type="presParOf" srcId="{F2621D21-904D-48A8-95E7-D4B4E1CCEEA6}" destId="{3A0EAE57-DA67-415C-8CCE-62CBB64316E1}" srcOrd="14" destOrd="0" presId="urn:microsoft.com/office/officeart/2008/layout/LinedList"/>
    <dgm:cxn modelId="{6E74DF89-E49E-4663-A95D-89BB9FED9962}" type="presParOf" srcId="{F2621D21-904D-48A8-95E7-D4B4E1CCEEA6}" destId="{31657765-1031-4288-A5B7-967D26B5F722}" srcOrd="15" destOrd="0" presId="urn:microsoft.com/office/officeart/2008/layout/LinedList"/>
    <dgm:cxn modelId="{FD2F6D45-C816-46C5-A190-7A1F3830D80D}" type="presParOf" srcId="{31657765-1031-4288-A5B7-967D26B5F722}" destId="{3D4267B6-BAD8-4639-AF9B-1001ADA5AE3B}" srcOrd="0" destOrd="0" presId="urn:microsoft.com/office/officeart/2008/layout/LinedList"/>
    <dgm:cxn modelId="{DF7A52E4-BC98-4E1D-9B4D-3FA8188AEF12}" type="presParOf" srcId="{31657765-1031-4288-A5B7-967D26B5F722}" destId="{59676012-93A4-437D-994C-770053336C4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FE48867-6FFD-451A-9F0D-74CF6D6CD90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6DDAE23-9511-41E3-8A49-353A91CC1581}">
      <dgm:prSet custT="1"/>
      <dgm:spPr/>
      <dgm:t>
        <a:bodyPr anchor="ctr"/>
        <a:lstStyle/>
        <a:p>
          <a:r>
            <a:rPr lang="de-DE" sz="2000" dirty="0"/>
            <a:t>Das Bistum Osnabrück hat ein Bistumsrahmenhandbuch erarbeitet, woran sich unser Qualitätsmanagement orientiert. Wir haben ein eigenes Handbuch entwickelt, das die Arbeit verbessern und erleichtern soll. </a:t>
          </a:r>
          <a:endParaRPr lang="en-US" sz="2000" dirty="0"/>
        </a:p>
      </dgm:t>
    </dgm:pt>
    <dgm:pt modelId="{32284FFB-4499-4034-BAFA-C5C27D61AFA0}" type="parTrans" cxnId="{82A98356-BE5D-4704-82FC-728A5D242748}">
      <dgm:prSet/>
      <dgm:spPr/>
      <dgm:t>
        <a:bodyPr/>
        <a:lstStyle/>
        <a:p>
          <a:endParaRPr lang="en-US"/>
        </a:p>
      </dgm:t>
    </dgm:pt>
    <dgm:pt modelId="{BD00BBBE-91FB-4F29-88F5-D2E8440C4358}" type="sibTrans" cxnId="{82A98356-BE5D-4704-82FC-728A5D242748}">
      <dgm:prSet/>
      <dgm:spPr/>
      <dgm:t>
        <a:bodyPr/>
        <a:lstStyle/>
        <a:p>
          <a:endParaRPr lang="en-US"/>
        </a:p>
      </dgm:t>
    </dgm:pt>
    <dgm:pt modelId="{F672A503-72FA-4D86-93FF-EE53933861D7}">
      <dgm:prSet custT="1"/>
      <dgm:spPr/>
      <dgm:t>
        <a:bodyPr anchor="ctr"/>
        <a:lstStyle/>
        <a:p>
          <a:r>
            <a:rPr lang="de-DE" sz="2000" dirty="0"/>
            <a:t>Für Beschwerden der Eltern und konstruktive Vorschläge gibt es klare Wege, die eingehalten werden. Das gilt auch für alle anderen Bereiche der pädagogischen und organisatorischen KiTa Arbeit. </a:t>
          </a:r>
          <a:endParaRPr lang="en-US" sz="2000" dirty="0"/>
        </a:p>
      </dgm:t>
    </dgm:pt>
    <dgm:pt modelId="{2681231B-7C4E-4B05-BF18-BB803540CA69}" type="parTrans" cxnId="{DD549823-18A0-4A5B-AE32-6E4B302B67C4}">
      <dgm:prSet/>
      <dgm:spPr/>
      <dgm:t>
        <a:bodyPr/>
        <a:lstStyle/>
        <a:p>
          <a:endParaRPr lang="en-US"/>
        </a:p>
      </dgm:t>
    </dgm:pt>
    <dgm:pt modelId="{B08A5136-C639-4C56-ADE8-3B2172925AD1}" type="sibTrans" cxnId="{DD549823-18A0-4A5B-AE32-6E4B302B67C4}">
      <dgm:prSet/>
      <dgm:spPr/>
      <dgm:t>
        <a:bodyPr/>
        <a:lstStyle/>
        <a:p>
          <a:endParaRPr lang="en-US"/>
        </a:p>
      </dgm:t>
    </dgm:pt>
    <dgm:pt modelId="{4A54F533-879A-4E8D-8187-12E012A00127}">
      <dgm:prSet custT="1"/>
      <dgm:spPr/>
      <dgm:t>
        <a:bodyPr anchor="ctr"/>
        <a:lstStyle/>
        <a:p>
          <a:r>
            <a:rPr lang="de-DE" sz="2000" dirty="0"/>
            <a:t>Unser Ziel ist es, die Transparenz und die Qualität zu erhöhen. Das Wohl des Kindes steht hier an oberster Stelle. Frühkindliche Bildung hat einen hohen Stellenwert.</a:t>
          </a:r>
          <a:endParaRPr lang="en-US" sz="2000" dirty="0"/>
        </a:p>
      </dgm:t>
    </dgm:pt>
    <dgm:pt modelId="{B44BF8DF-CF20-4ED0-B1E7-504F9DBF0AA9}" type="parTrans" cxnId="{3B260044-EC61-4BB4-ABCE-9530059DBC25}">
      <dgm:prSet/>
      <dgm:spPr/>
      <dgm:t>
        <a:bodyPr/>
        <a:lstStyle/>
        <a:p>
          <a:endParaRPr lang="en-US"/>
        </a:p>
      </dgm:t>
    </dgm:pt>
    <dgm:pt modelId="{12E6C9FB-5D80-48B5-8CAA-308069D02723}" type="sibTrans" cxnId="{3B260044-EC61-4BB4-ABCE-9530059DBC25}">
      <dgm:prSet/>
      <dgm:spPr/>
      <dgm:t>
        <a:bodyPr/>
        <a:lstStyle/>
        <a:p>
          <a:endParaRPr lang="en-US"/>
        </a:p>
      </dgm:t>
    </dgm:pt>
    <dgm:pt modelId="{66962BC8-ED1A-4C90-AE06-BEF9E5B9A303}" type="pres">
      <dgm:prSet presAssocID="{AFE48867-6FFD-451A-9F0D-74CF6D6CD908}" presName="vert0" presStyleCnt="0">
        <dgm:presLayoutVars>
          <dgm:dir/>
          <dgm:animOne val="branch"/>
          <dgm:animLvl val="lvl"/>
        </dgm:presLayoutVars>
      </dgm:prSet>
      <dgm:spPr/>
    </dgm:pt>
    <dgm:pt modelId="{E3C786F4-ECEE-4DF1-BC93-8AA88F3CAE63}" type="pres">
      <dgm:prSet presAssocID="{26DDAE23-9511-41E3-8A49-353A91CC1581}" presName="thickLine" presStyleLbl="alignNode1" presStyleIdx="0" presStyleCnt="3"/>
      <dgm:spPr/>
    </dgm:pt>
    <dgm:pt modelId="{3A30E87F-30C5-42EF-A291-477E348F7AB6}" type="pres">
      <dgm:prSet presAssocID="{26DDAE23-9511-41E3-8A49-353A91CC1581}" presName="horz1" presStyleCnt="0"/>
      <dgm:spPr/>
    </dgm:pt>
    <dgm:pt modelId="{918BF5B6-D7D2-4DCE-A092-0FEFF41F2959}" type="pres">
      <dgm:prSet presAssocID="{26DDAE23-9511-41E3-8A49-353A91CC1581}" presName="tx1" presStyleLbl="revTx" presStyleIdx="0" presStyleCnt="3"/>
      <dgm:spPr/>
    </dgm:pt>
    <dgm:pt modelId="{7561E9D6-FD50-4443-AD7D-204528C7C3C3}" type="pres">
      <dgm:prSet presAssocID="{26DDAE23-9511-41E3-8A49-353A91CC1581}" presName="vert1" presStyleCnt="0"/>
      <dgm:spPr/>
    </dgm:pt>
    <dgm:pt modelId="{37F80134-80F8-4B62-9922-70EEF15A7C99}" type="pres">
      <dgm:prSet presAssocID="{F672A503-72FA-4D86-93FF-EE53933861D7}" presName="thickLine" presStyleLbl="alignNode1" presStyleIdx="1" presStyleCnt="3"/>
      <dgm:spPr/>
    </dgm:pt>
    <dgm:pt modelId="{827842FB-EF95-42FA-9909-847F92FEBF9B}" type="pres">
      <dgm:prSet presAssocID="{F672A503-72FA-4D86-93FF-EE53933861D7}" presName="horz1" presStyleCnt="0"/>
      <dgm:spPr/>
    </dgm:pt>
    <dgm:pt modelId="{E4001D39-D740-4DEC-AF60-E5D556C84D17}" type="pres">
      <dgm:prSet presAssocID="{F672A503-72FA-4D86-93FF-EE53933861D7}" presName="tx1" presStyleLbl="revTx" presStyleIdx="1" presStyleCnt="3"/>
      <dgm:spPr/>
    </dgm:pt>
    <dgm:pt modelId="{E10E5690-3BDC-4CB7-9049-5AE659BBA125}" type="pres">
      <dgm:prSet presAssocID="{F672A503-72FA-4D86-93FF-EE53933861D7}" presName="vert1" presStyleCnt="0"/>
      <dgm:spPr/>
    </dgm:pt>
    <dgm:pt modelId="{A1A0D476-AA9C-43A2-B1CB-A9A38BE3F7E0}" type="pres">
      <dgm:prSet presAssocID="{4A54F533-879A-4E8D-8187-12E012A00127}" presName="thickLine" presStyleLbl="alignNode1" presStyleIdx="2" presStyleCnt="3"/>
      <dgm:spPr/>
    </dgm:pt>
    <dgm:pt modelId="{A29E4817-0586-48A8-8364-4FEEF90E8C8B}" type="pres">
      <dgm:prSet presAssocID="{4A54F533-879A-4E8D-8187-12E012A00127}" presName="horz1" presStyleCnt="0"/>
      <dgm:spPr/>
    </dgm:pt>
    <dgm:pt modelId="{0938B62D-5C02-4DDA-A49D-D2F919508445}" type="pres">
      <dgm:prSet presAssocID="{4A54F533-879A-4E8D-8187-12E012A00127}" presName="tx1" presStyleLbl="revTx" presStyleIdx="2" presStyleCnt="3"/>
      <dgm:spPr/>
    </dgm:pt>
    <dgm:pt modelId="{883DF25E-9E36-4A6A-836A-6522B716C171}" type="pres">
      <dgm:prSet presAssocID="{4A54F533-879A-4E8D-8187-12E012A00127}" presName="vert1" presStyleCnt="0"/>
      <dgm:spPr/>
    </dgm:pt>
  </dgm:ptLst>
  <dgm:cxnLst>
    <dgm:cxn modelId="{DD549823-18A0-4A5B-AE32-6E4B302B67C4}" srcId="{AFE48867-6FFD-451A-9F0D-74CF6D6CD908}" destId="{F672A503-72FA-4D86-93FF-EE53933861D7}" srcOrd="1" destOrd="0" parTransId="{2681231B-7C4E-4B05-BF18-BB803540CA69}" sibTransId="{B08A5136-C639-4C56-ADE8-3B2172925AD1}"/>
    <dgm:cxn modelId="{4B361229-8EA6-4700-9EAA-8805DC7325DD}" type="presOf" srcId="{F672A503-72FA-4D86-93FF-EE53933861D7}" destId="{E4001D39-D740-4DEC-AF60-E5D556C84D17}" srcOrd="0" destOrd="0" presId="urn:microsoft.com/office/officeart/2008/layout/LinedList"/>
    <dgm:cxn modelId="{7BC63A3C-8A19-4D94-A1F9-9138FE13EC4D}" type="presOf" srcId="{AFE48867-6FFD-451A-9F0D-74CF6D6CD908}" destId="{66962BC8-ED1A-4C90-AE06-BEF9E5B9A303}" srcOrd="0" destOrd="0" presId="urn:microsoft.com/office/officeart/2008/layout/LinedList"/>
    <dgm:cxn modelId="{3B260044-EC61-4BB4-ABCE-9530059DBC25}" srcId="{AFE48867-6FFD-451A-9F0D-74CF6D6CD908}" destId="{4A54F533-879A-4E8D-8187-12E012A00127}" srcOrd="2" destOrd="0" parTransId="{B44BF8DF-CF20-4ED0-B1E7-504F9DBF0AA9}" sibTransId="{12E6C9FB-5D80-48B5-8CAA-308069D02723}"/>
    <dgm:cxn modelId="{82A98356-BE5D-4704-82FC-728A5D242748}" srcId="{AFE48867-6FFD-451A-9F0D-74CF6D6CD908}" destId="{26DDAE23-9511-41E3-8A49-353A91CC1581}" srcOrd="0" destOrd="0" parTransId="{32284FFB-4499-4034-BAFA-C5C27D61AFA0}" sibTransId="{BD00BBBE-91FB-4F29-88F5-D2E8440C4358}"/>
    <dgm:cxn modelId="{CC8E75C4-DEC2-4706-97E3-56764C6FC2F8}" type="presOf" srcId="{26DDAE23-9511-41E3-8A49-353A91CC1581}" destId="{918BF5B6-D7D2-4DCE-A092-0FEFF41F2959}" srcOrd="0" destOrd="0" presId="urn:microsoft.com/office/officeart/2008/layout/LinedList"/>
    <dgm:cxn modelId="{627FE4E2-C49B-45A4-9080-713329FC6F43}" type="presOf" srcId="{4A54F533-879A-4E8D-8187-12E012A00127}" destId="{0938B62D-5C02-4DDA-A49D-D2F919508445}" srcOrd="0" destOrd="0" presId="urn:microsoft.com/office/officeart/2008/layout/LinedList"/>
    <dgm:cxn modelId="{05772FEB-7588-4A3B-8B66-D2885BB24F35}" type="presParOf" srcId="{66962BC8-ED1A-4C90-AE06-BEF9E5B9A303}" destId="{E3C786F4-ECEE-4DF1-BC93-8AA88F3CAE63}" srcOrd="0" destOrd="0" presId="urn:microsoft.com/office/officeart/2008/layout/LinedList"/>
    <dgm:cxn modelId="{D47EBC7A-AC32-4DF3-97EB-54D186E4D9C1}" type="presParOf" srcId="{66962BC8-ED1A-4C90-AE06-BEF9E5B9A303}" destId="{3A30E87F-30C5-42EF-A291-477E348F7AB6}" srcOrd="1" destOrd="0" presId="urn:microsoft.com/office/officeart/2008/layout/LinedList"/>
    <dgm:cxn modelId="{74C0F162-9838-4BD2-BBF8-9089B6AFA9C5}" type="presParOf" srcId="{3A30E87F-30C5-42EF-A291-477E348F7AB6}" destId="{918BF5B6-D7D2-4DCE-A092-0FEFF41F2959}" srcOrd="0" destOrd="0" presId="urn:microsoft.com/office/officeart/2008/layout/LinedList"/>
    <dgm:cxn modelId="{EE3459BB-4397-4A90-938E-73996C37C1F8}" type="presParOf" srcId="{3A30E87F-30C5-42EF-A291-477E348F7AB6}" destId="{7561E9D6-FD50-4443-AD7D-204528C7C3C3}" srcOrd="1" destOrd="0" presId="urn:microsoft.com/office/officeart/2008/layout/LinedList"/>
    <dgm:cxn modelId="{8426D4A9-CD4A-46D6-A085-E6DAA7F9E472}" type="presParOf" srcId="{66962BC8-ED1A-4C90-AE06-BEF9E5B9A303}" destId="{37F80134-80F8-4B62-9922-70EEF15A7C99}" srcOrd="2" destOrd="0" presId="urn:microsoft.com/office/officeart/2008/layout/LinedList"/>
    <dgm:cxn modelId="{F0B0D9F3-D1A0-4928-8418-429CCEB8A811}" type="presParOf" srcId="{66962BC8-ED1A-4C90-AE06-BEF9E5B9A303}" destId="{827842FB-EF95-42FA-9909-847F92FEBF9B}" srcOrd="3" destOrd="0" presId="urn:microsoft.com/office/officeart/2008/layout/LinedList"/>
    <dgm:cxn modelId="{21192C70-0DB6-44B0-BC63-D5C20D938F32}" type="presParOf" srcId="{827842FB-EF95-42FA-9909-847F92FEBF9B}" destId="{E4001D39-D740-4DEC-AF60-E5D556C84D17}" srcOrd="0" destOrd="0" presId="urn:microsoft.com/office/officeart/2008/layout/LinedList"/>
    <dgm:cxn modelId="{9ADAB2D5-88FF-4712-B4FE-037C400C0FD0}" type="presParOf" srcId="{827842FB-EF95-42FA-9909-847F92FEBF9B}" destId="{E10E5690-3BDC-4CB7-9049-5AE659BBA125}" srcOrd="1" destOrd="0" presId="urn:microsoft.com/office/officeart/2008/layout/LinedList"/>
    <dgm:cxn modelId="{762234E0-11CA-4C57-A112-D2D5CC1C21D0}" type="presParOf" srcId="{66962BC8-ED1A-4C90-AE06-BEF9E5B9A303}" destId="{A1A0D476-AA9C-43A2-B1CB-A9A38BE3F7E0}" srcOrd="4" destOrd="0" presId="urn:microsoft.com/office/officeart/2008/layout/LinedList"/>
    <dgm:cxn modelId="{A31886B6-6BCF-44D9-9CED-172189660D04}" type="presParOf" srcId="{66962BC8-ED1A-4C90-AE06-BEF9E5B9A303}" destId="{A29E4817-0586-48A8-8364-4FEEF90E8C8B}" srcOrd="5" destOrd="0" presId="urn:microsoft.com/office/officeart/2008/layout/LinedList"/>
    <dgm:cxn modelId="{C80FD05D-C587-4CA4-80B0-714A21C15D16}" type="presParOf" srcId="{A29E4817-0586-48A8-8364-4FEEF90E8C8B}" destId="{0938B62D-5C02-4DDA-A49D-D2F919508445}" srcOrd="0" destOrd="0" presId="urn:microsoft.com/office/officeart/2008/layout/LinedList"/>
    <dgm:cxn modelId="{F6BA4502-0A14-432C-B5F0-27ABB45948F0}" type="presParOf" srcId="{A29E4817-0586-48A8-8364-4FEEF90E8C8B}" destId="{883DF25E-9E36-4A6A-836A-6522B716C17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388D219-21C3-4479-8A05-EB687C1E1B7B}" type="doc">
      <dgm:prSet loTypeId="urn:microsoft.com/office/officeart/2018/5/layout/IconLeafLabelList" loCatId="icon" qsTypeId="urn:microsoft.com/office/officeart/2005/8/quickstyle/simple1" qsCatId="simple" csTypeId="urn:microsoft.com/office/officeart/2018/5/colors/Iconchunking_neutralicon_accent6_2" csCatId="accent6" phldr="1"/>
      <dgm:spPr/>
      <dgm:t>
        <a:bodyPr/>
        <a:lstStyle/>
        <a:p>
          <a:endParaRPr lang="de-DE"/>
        </a:p>
      </dgm:t>
    </dgm:pt>
    <dgm:pt modelId="{951E74E0-4488-421F-B993-C11B666C06EA}">
      <dgm:prSet phldrT="[Text]"/>
      <dgm:spPr/>
      <dgm:t>
        <a:bodyPr/>
        <a:lstStyle/>
        <a:p>
          <a:pPr>
            <a:lnSpc>
              <a:spcPct val="100000"/>
            </a:lnSpc>
            <a:defRPr cap="all"/>
          </a:pPr>
          <a:r>
            <a:rPr lang="de-DE"/>
            <a:t>Wertschätzung</a:t>
          </a:r>
        </a:p>
      </dgm:t>
    </dgm:pt>
    <dgm:pt modelId="{81A1ED28-F34C-4E8A-A354-1473A6A5DEC8}" type="parTrans" cxnId="{49AE43A2-96C2-4BBD-91E5-A33C4C030B84}">
      <dgm:prSet/>
      <dgm:spPr/>
      <dgm:t>
        <a:bodyPr/>
        <a:lstStyle/>
        <a:p>
          <a:endParaRPr lang="de-DE"/>
        </a:p>
      </dgm:t>
    </dgm:pt>
    <dgm:pt modelId="{58C241A7-63E2-4DB4-B34D-BCD42312073E}" type="sibTrans" cxnId="{49AE43A2-96C2-4BBD-91E5-A33C4C030B84}">
      <dgm:prSet/>
      <dgm:spPr/>
      <dgm:t>
        <a:bodyPr/>
        <a:lstStyle/>
        <a:p>
          <a:endParaRPr lang="de-DE"/>
        </a:p>
      </dgm:t>
    </dgm:pt>
    <dgm:pt modelId="{41EA86FE-2EB8-44AA-A31B-1A916EBB82C1}">
      <dgm:prSet phldrT="[Text]"/>
      <dgm:spPr/>
      <dgm:t>
        <a:bodyPr/>
        <a:lstStyle/>
        <a:p>
          <a:pPr>
            <a:lnSpc>
              <a:spcPct val="100000"/>
            </a:lnSpc>
            <a:defRPr cap="all"/>
          </a:pPr>
          <a:r>
            <a:rPr lang="de-DE"/>
            <a:t>Inspiration</a:t>
          </a:r>
        </a:p>
      </dgm:t>
    </dgm:pt>
    <dgm:pt modelId="{A6F95F21-AC4F-4262-B1F9-78014E6E11CA}" type="parTrans" cxnId="{8AAEDAC5-110E-4FD1-B83F-4B5AC3AB7821}">
      <dgm:prSet/>
      <dgm:spPr/>
      <dgm:t>
        <a:bodyPr/>
        <a:lstStyle/>
        <a:p>
          <a:endParaRPr lang="de-DE"/>
        </a:p>
      </dgm:t>
    </dgm:pt>
    <dgm:pt modelId="{5F44BAA8-A756-4806-8601-6DB579428D74}" type="sibTrans" cxnId="{8AAEDAC5-110E-4FD1-B83F-4B5AC3AB7821}">
      <dgm:prSet/>
      <dgm:spPr/>
      <dgm:t>
        <a:bodyPr/>
        <a:lstStyle/>
        <a:p>
          <a:endParaRPr lang="de-DE"/>
        </a:p>
      </dgm:t>
    </dgm:pt>
    <dgm:pt modelId="{4C14B521-3229-4B27-9E8B-8B2CCC619AF9}">
      <dgm:prSet phldrT="[Text]"/>
      <dgm:spPr/>
      <dgm:t>
        <a:bodyPr/>
        <a:lstStyle/>
        <a:p>
          <a:pPr>
            <a:lnSpc>
              <a:spcPct val="100000"/>
            </a:lnSpc>
            <a:defRPr cap="all"/>
          </a:pPr>
          <a:r>
            <a:rPr lang="de-DE"/>
            <a:t>Freie Zeit schaffen</a:t>
          </a:r>
        </a:p>
      </dgm:t>
    </dgm:pt>
    <dgm:pt modelId="{59B29A6A-3006-4AB7-A717-0862B8211B32}" type="parTrans" cxnId="{B6A82C2E-C70C-4BBB-90B1-DACA431192ED}">
      <dgm:prSet/>
      <dgm:spPr/>
      <dgm:t>
        <a:bodyPr/>
        <a:lstStyle/>
        <a:p>
          <a:endParaRPr lang="de-DE"/>
        </a:p>
      </dgm:t>
    </dgm:pt>
    <dgm:pt modelId="{33C31C29-D597-4BC9-AFF8-2153793BCBFA}" type="sibTrans" cxnId="{B6A82C2E-C70C-4BBB-90B1-DACA431192ED}">
      <dgm:prSet/>
      <dgm:spPr/>
      <dgm:t>
        <a:bodyPr/>
        <a:lstStyle/>
        <a:p>
          <a:endParaRPr lang="de-DE"/>
        </a:p>
      </dgm:t>
    </dgm:pt>
    <dgm:pt modelId="{221D1EB0-4FA7-4699-AF35-046171B40C51}">
      <dgm:prSet/>
      <dgm:spPr/>
      <dgm:t>
        <a:bodyPr/>
        <a:lstStyle/>
        <a:p>
          <a:pPr>
            <a:lnSpc>
              <a:spcPct val="100000"/>
            </a:lnSpc>
            <a:defRPr cap="all"/>
          </a:pPr>
          <a:r>
            <a:rPr lang="de-DE"/>
            <a:t>Interesse zeigen</a:t>
          </a:r>
        </a:p>
      </dgm:t>
    </dgm:pt>
    <dgm:pt modelId="{4D456038-C5D2-4F47-9365-1AB3D5CF3DF8}" type="parTrans" cxnId="{2FE8D16C-6303-4E75-ABEE-D7928CB305F3}">
      <dgm:prSet/>
      <dgm:spPr/>
      <dgm:t>
        <a:bodyPr/>
        <a:lstStyle/>
        <a:p>
          <a:endParaRPr lang="de-DE"/>
        </a:p>
      </dgm:t>
    </dgm:pt>
    <dgm:pt modelId="{63197A18-9840-493C-8B10-09793E16F030}" type="sibTrans" cxnId="{2FE8D16C-6303-4E75-ABEE-D7928CB305F3}">
      <dgm:prSet/>
      <dgm:spPr/>
      <dgm:t>
        <a:bodyPr/>
        <a:lstStyle/>
        <a:p>
          <a:endParaRPr lang="en-US"/>
        </a:p>
      </dgm:t>
    </dgm:pt>
    <dgm:pt modelId="{50766027-BD41-4D10-BEE5-D93147953E75}">
      <dgm:prSet/>
      <dgm:spPr/>
      <dgm:t>
        <a:bodyPr/>
        <a:lstStyle/>
        <a:p>
          <a:pPr>
            <a:lnSpc>
              <a:spcPct val="100000"/>
            </a:lnSpc>
            <a:defRPr cap="all"/>
          </a:pPr>
          <a:r>
            <a:rPr lang="de-DE"/>
            <a:t>Individuell arbeiten</a:t>
          </a:r>
        </a:p>
      </dgm:t>
    </dgm:pt>
    <dgm:pt modelId="{A404FF74-DE17-4E0C-8D37-A8AF5AAA4676}" type="parTrans" cxnId="{50EEC9DD-66D4-4210-876F-9B7A6267C7B6}">
      <dgm:prSet/>
      <dgm:spPr/>
      <dgm:t>
        <a:bodyPr/>
        <a:lstStyle/>
        <a:p>
          <a:endParaRPr lang="de-DE"/>
        </a:p>
      </dgm:t>
    </dgm:pt>
    <dgm:pt modelId="{EC4EDB23-D6EF-4364-A04B-CDDDBD9BEB68}" type="sibTrans" cxnId="{50EEC9DD-66D4-4210-876F-9B7A6267C7B6}">
      <dgm:prSet/>
      <dgm:spPr/>
      <dgm:t>
        <a:bodyPr/>
        <a:lstStyle/>
        <a:p>
          <a:endParaRPr lang="en-US"/>
        </a:p>
      </dgm:t>
    </dgm:pt>
    <dgm:pt modelId="{96D61440-1174-4129-AB53-30E2BD5000A9}" type="pres">
      <dgm:prSet presAssocID="{3388D219-21C3-4479-8A05-EB687C1E1B7B}" presName="root" presStyleCnt="0">
        <dgm:presLayoutVars>
          <dgm:dir/>
          <dgm:resizeHandles val="exact"/>
        </dgm:presLayoutVars>
      </dgm:prSet>
      <dgm:spPr/>
    </dgm:pt>
    <dgm:pt modelId="{4006EEC1-2955-4EC6-B100-21E8C927C9D7}" type="pres">
      <dgm:prSet presAssocID="{951E74E0-4488-421F-B993-C11B666C06EA}" presName="compNode" presStyleCnt="0"/>
      <dgm:spPr/>
    </dgm:pt>
    <dgm:pt modelId="{7C4B700E-62A1-4326-B088-CF4F6D27B6E1}" type="pres">
      <dgm:prSet presAssocID="{951E74E0-4488-421F-B993-C11B666C06EA}" presName="iconBgRect" presStyleLbl="bgShp" presStyleIdx="0" presStyleCnt="5"/>
      <dgm:spPr>
        <a:prstGeom prst="round2DiagRect">
          <a:avLst>
            <a:gd name="adj1" fmla="val 29727"/>
            <a:gd name="adj2" fmla="val 0"/>
          </a:avLst>
        </a:prstGeom>
      </dgm:spPr>
    </dgm:pt>
    <dgm:pt modelId="{12ACDA5D-E733-446B-85B0-ACFCA2C18265}" type="pres">
      <dgm:prSet presAssocID="{951E74E0-4488-421F-B993-C11B666C06EA}"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inning Face with No Fill"/>
        </a:ext>
      </dgm:extLst>
    </dgm:pt>
    <dgm:pt modelId="{1A71660F-E988-4E92-99CD-2DFA38826F9E}" type="pres">
      <dgm:prSet presAssocID="{951E74E0-4488-421F-B993-C11B666C06EA}" presName="spaceRect" presStyleCnt="0"/>
      <dgm:spPr/>
    </dgm:pt>
    <dgm:pt modelId="{01D00F88-6B23-4647-8192-11DF6E4296C3}" type="pres">
      <dgm:prSet presAssocID="{951E74E0-4488-421F-B993-C11B666C06EA}" presName="textRect" presStyleLbl="revTx" presStyleIdx="0" presStyleCnt="5">
        <dgm:presLayoutVars>
          <dgm:chMax val="1"/>
          <dgm:chPref val="1"/>
        </dgm:presLayoutVars>
      </dgm:prSet>
      <dgm:spPr/>
    </dgm:pt>
    <dgm:pt modelId="{A52B608A-4DFE-454B-9641-97DD41E26068}" type="pres">
      <dgm:prSet presAssocID="{58C241A7-63E2-4DB4-B34D-BCD42312073E}" presName="sibTrans" presStyleCnt="0"/>
      <dgm:spPr/>
    </dgm:pt>
    <dgm:pt modelId="{ED3150EC-21B6-4969-8B85-F802C19F8728}" type="pres">
      <dgm:prSet presAssocID="{41EA86FE-2EB8-44AA-A31B-1A916EBB82C1}" presName="compNode" presStyleCnt="0"/>
      <dgm:spPr/>
    </dgm:pt>
    <dgm:pt modelId="{E5E502BB-D5FF-4942-AE2E-650E41E4B28F}" type="pres">
      <dgm:prSet presAssocID="{41EA86FE-2EB8-44AA-A31B-1A916EBB82C1}" presName="iconBgRect" presStyleLbl="bgShp" presStyleIdx="1" presStyleCnt="5"/>
      <dgm:spPr>
        <a:prstGeom prst="round2DiagRect">
          <a:avLst>
            <a:gd name="adj1" fmla="val 29727"/>
            <a:gd name="adj2" fmla="val 0"/>
          </a:avLst>
        </a:prstGeom>
      </dgm:spPr>
    </dgm:pt>
    <dgm:pt modelId="{4C001B56-44D9-4DF6-BA31-5FDCCBC55EA2}" type="pres">
      <dgm:prSet presAssocID="{41EA86FE-2EB8-44AA-A31B-1A916EBB82C1}"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4B6A2171-6976-48B9-B330-E4C54EFC7D2C}" type="pres">
      <dgm:prSet presAssocID="{41EA86FE-2EB8-44AA-A31B-1A916EBB82C1}" presName="spaceRect" presStyleCnt="0"/>
      <dgm:spPr/>
    </dgm:pt>
    <dgm:pt modelId="{B24FD8C7-9467-4C19-A087-EB0528194391}" type="pres">
      <dgm:prSet presAssocID="{41EA86FE-2EB8-44AA-A31B-1A916EBB82C1}" presName="textRect" presStyleLbl="revTx" presStyleIdx="1" presStyleCnt="5">
        <dgm:presLayoutVars>
          <dgm:chMax val="1"/>
          <dgm:chPref val="1"/>
        </dgm:presLayoutVars>
      </dgm:prSet>
      <dgm:spPr/>
    </dgm:pt>
    <dgm:pt modelId="{2C275CEC-E9FA-415E-B23F-94E003425376}" type="pres">
      <dgm:prSet presAssocID="{5F44BAA8-A756-4806-8601-6DB579428D74}" presName="sibTrans" presStyleCnt="0"/>
      <dgm:spPr/>
    </dgm:pt>
    <dgm:pt modelId="{645EF54E-90BE-48D0-AD08-7B35A64CD405}" type="pres">
      <dgm:prSet presAssocID="{4C14B521-3229-4B27-9E8B-8B2CCC619AF9}" presName="compNode" presStyleCnt="0"/>
      <dgm:spPr/>
    </dgm:pt>
    <dgm:pt modelId="{36DAF175-7CCC-4F76-B701-529B64F0FB99}" type="pres">
      <dgm:prSet presAssocID="{4C14B521-3229-4B27-9E8B-8B2CCC619AF9}" presName="iconBgRect" presStyleLbl="bgShp" presStyleIdx="2" presStyleCnt="5"/>
      <dgm:spPr>
        <a:prstGeom prst="round2DiagRect">
          <a:avLst>
            <a:gd name="adj1" fmla="val 29727"/>
            <a:gd name="adj2" fmla="val 0"/>
          </a:avLst>
        </a:prstGeom>
      </dgm:spPr>
    </dgm:pt>
    <dgm:pt modelId="{4AC47CE6-0ED2-48BF-9B84-C129477C4065}" type="pres">
      <dgm:prSet presAssocID="{4C14B521-3229-4B27-9E8B-8B2CCC619AF9}"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8B0C5405-7527-43CD-BFE6-3C11C8B5B360}" type="pres">
      <dgm:prSet presAssocID="{4C14B521-3229-4B27-9E8B-8B2CCC619AF9}" presName="spaceRect" presStyleCnt="0"/>
      <dgm:spPr/>
    </dgm:pt>
    <dgm:pt modelId="{C9D5D958-3B77-4873-A86F-339D43EFE4CF}" type="pres">
      <dgm:prSet presAssocID="{4C14B521-3229-4B27-9E8B-8B2CCC619AF9}" presName="textRect" presStyleLbl="revTx" presStyleIdx="2" presStyleCnt="5">
        <dgm:presLayoutVars>
          <dgm:chMax val="1"/>
          <dgm:chPref val="1"/>
        </dgm:presLayoutVars>
      </dgm:prSet>
      <dgm:spPr/>
    </dgm:pt>
    <dgm:pt modelId="{707EA9E2-A829-44A1-AE6F-58B3AFCF7ED6}" type="pres">
      <dgm:prSet presAssocID="{33C31C29-D597-4BC9-AFF8-2153793BCBFA}" presName="sibTrans" presStyleCnt="0"/>
      <dgm:spPr/>
    </dgm:pt>
    <dgm:pt modelId="{B3E3C645-10A4-4FF4-8ED2-DB935129812E}" type="pres">
      <dgm:prSet presAssocID="{221D1EB0-4FA7-4699-AF35-046171B40C51}" presName="compNode" presStyleCnt="0"/>
      <dgm:spPr/>
    </dgm:pt>
    <dgm:pt modelId="{4C6797B4-E1C4-46C2-9CD2-4FD6002557E5}" type="pres">
      <dgm:prSet presAssocID="{221D1EB0-4FA7-4699-AF35-046171B40C51}" presName="iconBgRect" presStyleLbl="bgShp" presStyleIdx="3" presStyleCnt="5"/>
      <dgm:spPr>
        <a:prstGeom prst="round2DiagRect">
          <a:avLst>
            <a:gd name="adj1" fmla="val 29727"/>
            <a:gd name="adj2" fmla="val 0"/>
          </a:avLst>
        </a:prstGeom>
      </dgm:spPr>
    </dgm:pt>
    <dgm:pt modelId="{8A01D9C0-A4FC-4CA0-AB80-5334483A8D36}" type="pres">
      <dgm:prSet presAssocID="{221D1EB0-4FA7-4699-AF35-046171B40C51}"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3ACAB524-5F26-4E6F-84B2-2926FDCE5B30}" type="pres">
      <dgm:prSet presAssocID="{221D1EB0-4FA7-4699-AF35-046171B40C51}" presName="spaceRect" presStyleCnt="0"/>
      <dgm:spPr/>
    </dgm:pt>
    <dgm:pt modelId="{445D246C-971B-4D96-869F-9D65B3ABE261}" type="pres">
      <dgm:prSet presAssocID="{221D1EB0-4FA7-4699-AF35-046171B40C51}" presName="textRect" presStyleLbl="revTx" presStyleIdx="3" presStyleCnt="5">
        <dgm:presLayoutVars>
          <dgm:chMax val="1"/>
          <dgm:chPref val="1"/>
        </dgm:presLayoutVars>
      </dgm:prSet>
      <dgm:spPr/>
    </dgm:pt>
    <dgm:pt modelId="{D7727B22-5C88-48E1-B6D0-8842BF52135D}" type="pres">
      <dgm:prSet presAssocID="{63197A18-9840-493C-8B10-09793E16F030}" presName="sibTrans" presStyleCnt="0"/>
      <dgm:spPr/>
    </dgm:pt>
    <dgm:pt modelId="{85DF7FFD-50CB-4757-9AE2-6F2943575584}" type="pres">
      <dgm:prSet presAssocID="{50766027-BD41-4D10-BEE5-D93147953E75}" presName="compNode" presStyleCnt="0"/>
      <dgm:spPr/>
    </dgm:pt>
    <dgm:pt modelId="{84DE7F25-9DDA-489B-9956-D47E3F9CFE68}" type="pres">
      <dgm:prSet presAssocID="{50766027-BD41-4D10-BEE5-D93147953E75}" presName="iconBgRect" presStyleLbl="bgShp" presStyleIdx="4" presStyleCnt="5"/>
      <dgm:spPr>
        <a:prstGeom prst="round2DiagRect">
          <a:avLst>
            <a:gd name="adj1" fmla="val 29727"/>
            <a:gd name="adj2" fmla="val 0"/>
          </a:avLst>
        </a:prstGeom>
      </dgm:spPr>
    </dgm:pt>
    <dgm:pt modelId="{125D149B-8FE4-4C3C-9EFB-8CD1C52626C8}" type="pres">
      <dgm:prSet presAssocID="{50766027-BD41-4D10-BEE5-D93147953E75}"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a:ext>
      </dgm:extLst>
    </dgm:pt>
    <dgm:pt modelId="{7CB7593D-C699-47C5-8662-3ABC8BBD9646}" type="pres">
      <dgm:prSet presAssocID="{50766027-BD41-4D10-BEE5-D93147953E75}" presName="spaceRect" presStyleCnt="0"/>
      <dgm:spPr/>
    </dgm:pt>
    <dgm:pt modelId="{CE0E33C2-A0AC-49C0-BA2C-CBA415C30DC0}" type="pres">
      <dgm:prSet presAssocID="{50766027-BD41-4D10-BEE5-D93147953E75}" presName="textRect" presStyleLbl="revTx" presStyleIdx="4" presStyleCnt="5">
        <dgm:presLayoutVars>
          <dgm:chMax val="1"/>
          <dgm:chPref val="1"/>
        </dgm:presLayoutVars>
      </dgm:prSet>
      <dgm:spPr/>
    </dgm:pt>
  </dgm:ptLst>
  <dgm:cxnLst>
    <dgm:cxn modelId="{B6A82C2E-C70C-4BBB-90B1-DACA431192ED}" srcId="{3388D219-21C3-4479-8A05-EB687C1E1B7B}" destId="{4C14B521-3229-4B27-9E8B-8B2CCC619AF9}" srcOrd="2" destOrd="0" parTransId="{59B29A6A-3006-4AB7-A717-0862B8211B32}" sibTransId="{33C31C29-D597-4BC9-AFF8-2153793BCBFA}"/>
    <dgm:cxn modelId="{2FE8D16C-6303-4E75-ABEE-D7928CB305F3}" srcId="{3388D219-21C3-4479-8A05-EB687C1E1B7B}" destId="{221D1EB0-4FA7-4699-AF35-046171B40C51}" srcOrd="3" destOrd="0" parTransId="{4D456038-C5D2-4F47-9365-1AB3D5CF3DF8}" sibTransId="{63197A18-9840-493C-8B10-09793E16F030}"/>
    <dgm:cxn modelId="{ED8B2F91-7FB2-4779-8744-D49EC28DDC7E}" type="presOf" srcId="{951E74E0-4488-421F-B993-C11B666C06EA}" destId="{01D00F88-6B23-4647-8192-11DF6E4296C3}" srcOrd="0" destOrd="0" presId="urn:microsoft.com/office/officeart/2018/5/layout/IconLeafLabelList"/>
    <dgm:cxn modelId="{49AE43A2-96C2-4BBD-91E5-A33C4C030B84}" srcId="{3388D219-21C3-4479-8A05-EB687C1E1B7B}" destId="{951E74E0-4488-421F-B993-C11B666C06EA}" srcOrd="0" destOrd="0" parTransId="{81A1ED28-F34C-4E8A-A354-1473A6A5DEC8}" sibTransId="{58C241A7-63E2-4DB4-B34D-BCD42312073E}"/>
    <dgm:cxn modelId="{48FF02AE-29EF-47F8-BBD3-EF82B0A33584}" type="presOf" srcId="{50766027-BD41-4D10-BEE5-D93147953E75}" destId="{CE0E33C2-A0AC-49C0-BA2C-CBA415C30DC0}" srcOrd="0" destOrd="0" presId="urn:microsoft.com/office/officeart/2018/5/layout/IconLeafLabelList"/>
    <dgm:cxn modelId="{CBB11AAE-CF24-4A67-8183-84ED3103C17E}" type="presOf" srcId="{4C14B521-3229-4B27-9E8B-8B2CCC619AF9}" destId="{C9D5D958-3B77-4873-A86F-339D43EFE4CF}" srcOrd="0" destOrd="0" presId="urn:microsoft.com/office/officeart/2018/5/layout/IconLeafLabelList"/>
    <dgm:cxn modelId="{06A02EB3-F51B-4C53-9DA4-045C45C6611C}" type="presOf" srcId="{221D1EB0-4FA7-4699-AF35-046171B40C51}" destId="{445D246C-971B-4D96-869F-9D65B3ABE261}" srcOrd="0" destOrd="0" presId="urn:microsoft.com/office/officeart/2018/5/layout/IconLeafLabelList"/>
    <dgm:cxn modelId="{7A4E77BD-4FDF-4251-BD45-EC7B3B0B286E}" type="presOf" srcId="{41EA86FE-2EB8-44AA-A31B-1A916EBB82C1}" destId="{B24FD8C7-9467-4C19-A087-EB0528194391}" srcOrd="0" destOrd="0" presId="urn:microsoft.com/office/officeart/2018/5/layout/IconLeafLabelList"/>
    <dgm:cxn modelId="{2AD991BE-9D63-4BC0-8A11-25B4AFF7ECB6}" type="presOf" srcId="{3388D219-21C3-4479-8A05-EB687C1E1B7B}" destId="{96D61440-1174-4129-AB53-30E2BD5000A9}" srcOrd="0" destOrd="0" presId="urn:microsoft.com/office/officeart/2018/5/layout/IconLeafLabelList"/>
    <dgm:cxn modelId="{8AAEDAC5-110E-4FD1-B83F-4B5AC3AB7821}" srcId="{3388D219-21C3-4479-8A05-EB687C1E1B7B}" destId="{41EA86FE-2EB8-44AA-A31B-1A916EBB82C1}" srcOrd="1" destOrd="0" parTransId="{A6F95F21-AC4F-4262-B1F9-78014E6E11CA}" sibTransId="{5F44BAA8-A756-4806-8601-6DB579428D74}"/>
    <dgm:cxn modelId="{50EEC9DD-66D4-4210-876F-9B7A6267C7B6}" srcId="{3388D219-21C3-4479-8A05-EB687C1E1B7B}" destId="{50766027-BD41-4D10-BEE5-D93147953E75}" srcOrd="4" destOrd="0" parTransId="{A404FF74-DE17-4E0C-8D37-A8AF5AAA4676}" sibTransId="{EC4EDB23-D6EF-4364-A04B-CDDDBD9BEB68}"/>
    <dgm:cxn modelId="{79E8977A-8E63-42ED-8D5C-FA081E450C23}" type="presParOf" srcId="{96D61440-1174-4129-AB53-30E2BD5000A9}" destId="{4006EEC1-2955-4EC6-B100-21E8C927C9D7}" srcOrd="0" destOrd="0" presId="urn:microsoft.com/office/officeart/2018/5/layout/IconLeafLabelList"/>
    <dgm:cxn modelId="{7672FA6F-B4DE-4FEA-B2A1-1F6C07D9F237}" type="presParOf" srcId="{4006EEC1-2955-4EC6-B100-21E8C927C9D7}" destId="{7C4B700E-62A1-4326-B088-CF4F6D27B6E1}" srcOrd="0" destOrd="0" presId="urn:microsoft.com/office/officeart/2018/5/layout/IconLeafLabelList"/>
    <dgm:cxn modelId="{7AFB9D43-B512-4AA3-8396-31AD26A52337}" type="presParOf" srcId="{4006EEC1-2955-4EC6-B100-21E8C927C9D7}" destId="{12ACDA5D-E733-446B-85B0-ACFCA2C18265}" srcOrd="1" destOrd="0" presId="urn:microsoft.com/office/officeart/2018/5/layout/IconLeafLabelList"/>
    <dgm:cxn modelId="{FE738993-F7BA-4E87-BF31-49B121483E32}" type="presParOf" srcId="{4006EEC1-2955-4EC6-B100-21E8C927C9D7}" destId="{1A71660F-E988-4E92-99CD-2DFA38826F9E}" srcOrd="2" destOrd="0" presId="urn:microsoft.com/office/officeart/2018/5/layout/IconLeafLabelList"/>
    <dgm:cxn modelId="{4A218237-2978-419C-8E8E-69DC42B9ED00}" type="presParOf" srcId="{4006EEC1-2955-4EC6-B100-21E8C927C9D7}" destId="{01D00F88-6B23-4647-8192-11DF6E4296C3}" srcOrd="3" destOrd="0" presId="urn:microsoft.com/office/officeart/2018/5/layout/IconLeafLabelList"/>
    <dgm:cxn modelId="{EFD66028-9AB7-41A6-B46D-3453BF28E25B}" type="presParOf" srcId="{96D61440-1174-4129-AB53-30E2BD5000A9}" destId="{A52B608A-4DFE-454B-9641-97DD41E26068}" srcOrd="1" destOrd="0" presId="urn:microsoft.com/office/officeart/2018/5/layout/IconLeafLabelList"/>
    <dgm:cxn modelId="{E892AA6C-4155-4596-B28B-3F649B1E5CAB}" type="presParOf" srcId="{96D61440-1174-4129-AB53-30E2BD5000A9}" destId="{ED3150EC-21B6-4969-8B85-F802C19F8728}" srcOrd="2" destOrd="0" presId="urn:microsoft.com/office/officeart/2018/5/layout/IconLeafLabelList"/>
    <dgm:cxn modelId="{E28C817C-BF8E-4863-AB52-D01A56AF493B}" type="presParOf" srcId="{ED3150EC-21B6-4969-8B85-F802C19F8728}" destId="{E5E502BB-D5FF-4942-AE2E-650E41E4B28F}" srcOrd="0" destOrd="0" presId="urn:microsoft.com/office/officeart/2018/5/layout/IconLeafLabelList"/>
    <dgm:cxn modelId="{5B649646-C23B-476A-AAB7-C16719646099}" type="presParOf" srcId="{ED3150EC-21B6-4969-8B85-F802C19F8728}" destId="{4C001B56-44D9-4DF6-BA31-5FDCCBC55EA2}" srcOrd="1" destOrd="0" presId="urn:microsoft.com/office/officeart/2018/5/layout/IconLeafLabelList"/>
    <dgm:cxn modelId="{C5982F8C-4086-4E4B-A757-321C9B2B15F0}" type="presParOf" srcId="{ED3150EC-21B6-4969-8B85-F802C19F8728}" destId="{4B6A2171-6976-48B9-B330-E4C54EFC7D2C}" srcOrd="2" destOrd="0" presId="urn:microsoft.com/office/officeart/2018/5/layout/IconLeafLabelList"/>
    <dgm:cxn modelId="{554D3F61-A8AB-4EF5-A915-9A51B044E199}" type="presParOf" srcId="{ED3150EC-21B6-4969-8B85-F802C19F8728}" destId="{B24FD8C7-9467-4C19-A087-EB0528194391}" srcOrd="3" destOrd="0" presId="urn:microsoft.com/office/officeart/2018/5/layout/IconLeafLabelList"/>
    <dgm:cxn modelId="{3918BC1B-E113-4230-B058-BB8007C91381}" type="presParOf" srcId="{96D61440-1174-4129-AB53-30E2BD5000A9}" destId="{2C275CEC-E9FA-415E-B23F-94E003425376}" srcOrd="3" destOrd="0" presId="urn:microsoft.com/office/officeart/2018/5/layout/IconLeafLabelList"/>
    <dgm:cxn modelId="{5147150A-612D-438E-92C8-6714BCED3E22}" type="presParOf" srcId="{96D61440-1174-4129-AB53-30E2BD5000A9}" destId="{645EF54E-90BE-48D0-AD08-7B35A64CD405}" srcOrd="4" destOrd="0" presId="urn:microsoft.com/office/officeart/2018/5/layout/IconLeafLabelList"/>
    <dgm:cxn modelId="{FD350748-957A-48A1-BF86-BED22AECD634}" type="presParOf" srcId="{645EF54E-90BE-48D0-AD08-7B35A64CD405}" destId="{36DAF175-7CCC-4F76-B701-529B64F0FB99}" srcOrd="0" destOrd="0" presId="urn:microsoft.com/office/officeart/2018/5/layout/IconLeafLabelList"/>
    <dgm:cxn modelId="{F1FBC739-CE2F-49EE-BD20-CA56D2238D9D}" type="presParOf" srcId="{645EF54E-90BE-48D0-AD08-7B35A64CD405}" destId="{4AC47CE6-0ED2-48BF-9B84-C129477C4065}" srcOrd="1" destOrd="0" presId="urn:microsoft.com/office/officeart/2018/5/layout/IconLeafLabelList"/>
    <dgm:cxn modelId="{3C0934FE-4EC6-4757-A72A-9140ABDB3F7C}" type="presParOf" srcId="{645EF54E-90BE-48D0-AD08-7B35A64CD405}" destId="{8B0C5405-7527-43CD-BFE6-3C11C8B5B360}" srcOrd="2" destOrd="0" presId="urn:microsoft.com/office/officeart/2018/5/layout/IconLeafLabelList"/>
    <dgm:cxn modelId="{DB7060FF-E8F0-4910-9E27-C27C2D27BDC1}" type="presParOf" srcId="{645EF54E-90BE-48D0-AD08-7B35A64CD405}" destId="{C9D5D958-3B77-4873-A86F-339D43EFE4CF}" srcOrd="3" destOrd="0" presId="urn:microsoft.com/office/officeart/2018/5/layout/IconLeafLabelList"/>
    <dgm:cxn modelId="{C6757572-B27D-4673-9AB3-DC9182ABE411}" type="presParOf" srcId="{96D61440-1174-4129-AB53-30E2BD5000A9}" destId="{707EA9E2-A829-44A1-AE6F-58B3AFCF7ED6}" srcOrd="5" destOrd="0" presId="urn:microsoft.com/office/officeart/2018/5/layout/IconLeafLabelList"/>
    <dgm:cxn modelId="{F865DC45-547A-447E-B48D-0C571C939C10}" type="presParOf" srcId="{96D61440-1174-4129-AB53-30E2BD5000A9}" destId="{B3E3C645-10A4-4FF4-8ED2-DB935129812E}" srcOrd="6" destOrd="0" presId="urn:microsoft.com/office/officeart/2018/5/layout/IconLeafLabelList"/>
    <dgm:cxn modelId="{1E1BA673-9394-4C70-9664-9E746E82C11A}" type="presParOf" srcId="{B3E3C645-10A4-4FF4-8ED2-DB935129812E}" destId="{4C6797B4-E1C4-46C2-9CD2-4FD6002557E5}" srcOrd="0" destOrd="0" presId="urn:microsoft.com/office/officeart/2018/5/layout/IconLeafLabelList"/>
    <dgm:cxn modelId="{ADD63CAE-26BC-4105-BDDC-2FA62350B9F9}" type="presParOf" srcId="{B3E3C645-10A4-4FF4-8ED2-DB935129812E}" destId="{8A01D9C0-A4FC-4CA0-AB80-5334483A8D36}" srcOrd="1" destOrd="0" presId="urn:microsoft.com/office/officeart/2018/5/layout/IconLeafLabelList"/>
    <dgm:cxn modelId="{3112BC9E-A3F6-48EA-8835-316E1F56F7F5}" type="presParOf" srcId="{B3E3C645-10A4-4FF4-8ED2-DB935129812E}" destId="{3ACAB524-5F26-4E6F-84B2-2926FDCE5B30}" srcOrd="2" destOrd="0" presId="urn:microsoft.com/office/officeart/2018/5/layout/IconLeafLabelList"/>
    <dgm:cxn modelId="{199959E0-B8B6-4AA4-88E2-2F7B5F6F49B5}" type="presParOf" srcId="{B3E3C645-10A4-4FF4-8ED2-DB935129812E}" destId="{445D246C-971B-4D96-869F-9D65B3ABE261}" srcOrd="3" destOrd="0" presId="urn:microsoft.com/office/officeart/2018/5/layout/IconLeafLabelList"/>
    <dgm:cxn modelId="{5ED70035-DE60-4C46-AD97-6A22EBE2E436}" type="presParOf" srcId="{96D61440-1174-4129-AB53-30E2BD5000A9}" destId="{D7727B22-5C88-48E1-B6D0-8842BF52135D}" srcOrd="7" destOrd="0" presId="urn:microsoft.com/office/officeart/2018/5/layout/IconLeafLabelList"/>
    <dgm:cxn modelId="{5B4FB10B-5015-4B22-A637-17844C1B2E42}" type="presParOf" srcId="{96D61440-1174-4129-AB53-30E2BD5000A9}" destId="{85DF7FFD-50CB-4757-9AE2-6F2943575584}" srcOrd="8" destOrd="0" presId="urn:microsoft.com/office/officeart/2018/5/layout/IconLeafLabelList"/>
    <dgm:cxn modelId="{4AD440CB-F377-4B27-9E77-D33EDBD1453C}" type="presParOf" srcId="{85DF7FFD-50CB-4757-9AE2-6F2943575584}" destId="{84DE7F25-9DDA-489B-9956-D47E3F9CFE68}" srcOrd="0" destOrd="0" presId="urn:microsoft.com/office/officeart/2018/5/layout/IconLeafLabelList"/>
    <dgm:cxn modelId="{2345E14F-33FC-478D-880C-CDFD241E0134}" type="presParOf" srcId="{85DF7FFD-50CB-4757-9AE2-6F2943575584}" destId="{125D149B-8FE4-4C3C-9EFB-8CD1C52626C8}" srcOrd="1" destOrd="0" presId="urn:microsoft.com/office/officeart/2018/5/layout/IconLeafLabelList"/>
    <dgm:cxn modelId="{A4DB2556-5099-4DAB-A663-BF76A0473851}" type="presParOf" srcId="{85DF7FFD-50CB-4757-9AE2-6F2943575584}" destId="{7CB7593D-C699-47C5-8662-3ABC8BBD9646}" srcOrd="2" destOrd="0" presId="urn:microsoft.com/office/officeart/2018/5/layout/IconLeafLabelList"/>
    <dgm:cxn modelId="{3BFF2957-95A7-44AC-9A12-F08B224F4F4C}" type="presParOf" srcId="{85DF7FFD-50CB-4757-9AE2-6F2943575584}" destId="{CE0E33C2-A0AC-49C0-BA2C-CBA415C30DC0}"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8D64B57-675C-41E8-89E1-501CA8B42921}" type="doc">
      <dgm:prSet loTypeId="urn:microsoft.com/office/officeart/2005/8/layout/lProcess2" loCatId="relationship" qsTypeId="urn:microsoft.com/office/officeart/2005/8/quickstyle/simple2" qsCatId="simple" csTypeId="urn:microsoft.com/office/officeart/2005/8/colors/accent1_5" csCatId="accent1" phldr="1"/>
      <dgm:spPr/>
      <dgm:t>
        <a:bodyPr/>
        <a:lstStyle/>
        <a:p>
          <a:endParaRPr lang="en-US"/>
        </a:p>
      </dgm:t>
    </dgm:pt>
    <dgm:pt modelId="{971B6B3A-9FD3-4129-9DE1-FBACAE2B04DC}">
      <dgm:prSet custT="1"/>
      <dgm:spPr/>
      <dgm:t>
        <a:bodyPr/>
        <a:lstStyle/>
        <a:p>
          <a:pPr algn="ctr"/>
          <a:r>
            <a:rPr lang="de-DE" sz="2000" dirty="0"/>
            <a:t>Der erste Bindungsaufbau findet in der Eingewöhnung statt. </a:t>
          </a:r>
        </a:p>
        <a:p>
          <a:pPr algn="ctr"/>
          <a:r>
            <a:rPr lang="de-DE" sz="2000" dirty="0"/>
            <a:t>Durch das Kennenlernen wird eine Vertrauensbasis zwischen Kind,</a:t>
          </a:r>
        </a:p>
        <a:p>
          <a:pPr algn="ctr"/>
          <a:r>
            <a:rPr lang="de-DE" sz="2000" dirty="0"/>
            <a:t>Erzieherin und Eltern entwickelt.</a:t>
          </a:r>
          <a:endParaRPr lang="en-US" sz="2000" dirty="0"/>
        </a:p>
      </dgm:t>
    </dgm:pt>
    <dgm:pt modelId="{E73B4C52-DA65-48A5-8D24-77B577E2EF61}" type="parTrans" cxnId="{96BAF3FC-4134-4D15-89A1-6375B8F26F3B}">
      <dgm:prSet/>
      <dgm:spPr/>
      <dgm:t>
        <a:bodyPr/>
        <a:lstStyle/>
        <a:p>
          <a:endParaRPr lang="en-US"/>
        </a:p>
      </dgm:t>
    </dgm:pt>
    <dgm:pt modelId="{D2B1CB5D-8F2D-4A6F-988C-8B59DB14BDB1}" type="sibTrans" cxnId="{96BAF3FC-4134-4D15-89A1-6375B8F26F3B}">
      <dgm:prSet/>
      <dgm:spPr/>
      <dgm:t>
        <a:bodyPr/>
        <a:lstStyle/>
        <a:p>
          <a:endParaRPr lang="en-US"/>
        </a:p>
      </dgm:t>
    </dgm:pt>
    <dgm:pt modelId="{77EE0EF8-A8A2-40CB-BAB4-76650740A097}">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dirty="0"/>
            <a:t>Die Beziehung wird gegenseitig gestaltet. Das Kind zeigt Bedürfnisse, auf die die Erzieherin einfühlsam eingeht. Die Haltung der Erzieherin vermittelt Verlässlichkeit und Sicherheit. </a:t>
          </a:r>
          <a:endParaRPr lang="en-US" sz="2000" dirty="0"/>
        </a:p>
        <a:p>
          <a:pPr marL="0" lvl="0" defTabSz="2889250">
            <a:lnSpc>
              <a:spcPct val="90000"/>
            </a:lnSpc>
            <a:spcBef>
              <a:spcPct val="0"/>
            </a:spcBef>
            <a:spcAft>
              <a:spcPct val="35000"/>
            </a:spcAft>
            <a:buNone/>
          </a:pPr>
          <a:endParaRPr lang="de-DE" sz="1800" dirty="0"/>
        </a:p>
      </dgm:t>
    </dgm:pt>
    <dgm:pt modelId="{4A8ECA0E-B4CC-4FDA-9B95-083DA859E895}" type="parTrans" cxnId="{C00B81FA-1108-4999-BBC9-31F1DEF77EB9}">
      <dgm:prSet/>
      <dgm:spPr/>
      <dgm:t>
        <a:bodyPr/>
        <a:lstStyle/>
        <a:p>
          <a:endParaRPr lang="de-DE"/>
        </a:p>
      </dgm:t>
    </dgm:pt>
    <dgm:pt modelId="{AF68529A-F1A7-46FD-8E2C-1B033E8A4458}" type="sibTrans" cxnId="{C00B81FA-1108-4999-BBC9-31F1DEF77EB9}">
      <dgm:prSet/>
      <dgm:spPr/>
      <dgm:t>
        <a:bodyPr/>
        <a:lstStyle/>
        <a:p>
          <a:endParaRPr lang="de-DE"/>
        </a:p>
      </dgm:t>
    </dgm:pt>
    <dgm:pt modelId="{D9A1D84D-13DB-4E2D-9E2A-1EDFAB236EFD}">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dirty="0"/>
            <a:t>Durch Vertrauen findet das Kind Mut, um sich auf Neues einzulassen und neugierig die Welt zu erkunden. </a:t>
          </a:r>
          <a:endParaRPr lang="en-US" sz="2000" dirty="0"/>
        </a:p>
        <a:p>
          <a:pPr marL="0" lvl="0" defTabSz="444500">
            <a:lnSpc>
              <a:spcPct val="90000"/>
            </a:lnSpc>
            <a:spcBef>
              <a:spcPct val="0"/>
            </a:spcBef>
            <a:spcAft>
              <a:spcPct val="35000"/>
            </a:spcAft>
            <a:buNone/>
          </a:pPr>
          <a:endParaRPr lang="de-DE" sz="2300" dirty="0"/>
        </a:p>
      </dgm:t>
    </dgm:pt>
    <dgm:pt modelId="{A1223605-99CE-4EE6-B6C9-EDEAC295C3CB}" type="parTrans" cxnId="{2343AC93-8622-4019-9AA8-08D8DB8FF06F}">
      <dgm:prSet/>
      <dgm:spPr/>
      <dgm:t>
        <a:bodyPr/>
        <a:lstStyle/>
        <a:p>
          <a:endParaRPr lang="de-DE"/>
        </a:p>
      </dgm:t>
    </dgm:pt>
    <dgm:pt modelId="{27590361-9A78-4C00-A830-E6EE8D653317}" type="sibTrans" cxnId="{2343AC93-8622-4019-9AA8-08D8DB8FF06F}">
      <dgm:prSet/>
      <dgm:spPr/>
      <dgm:t>
        <a:bodyPr/>
        <a:lstStyle/>
        <a:p>
          <a:endParaRPr lang="de-DE"/>
        </a:p>
      </dgm:t>
    </dgm:pt>
    <dgm:pt modelId="{5B8740D8-4ACB-47E4-A857-4C6B4E51F3CA}" type="pres">
      <dgm:prSet presAssocID="{68D64B57-675C-41E8-89E1-501CA8B42921}" presName="theList" presStyleCnt="0">
        <dgm:presLayoutVars>
          <dgm:dir/>
          <dgm:animLvl val="lvl"/>
          <dgm:resizeHandles val="exact"/>
        </dgm:presLayoutVars>
      </dgm:prSet>
      <dgm:spPr/>
    </dgm:pt>
    <dgm:pt modelId="{48CEC62E-16E4-44C5-8753-089830F698CC}" type="pres">
      <dgm:prSet presAssocID="{971B6B3A-9FD3-4129-9DE1-FBACAE2B04DC}" presName="compNode" presStyleCnt="0"/>
      <dgm:spPr/>
    </dgm:pt>
    <dgm:pt modelId="{0747D1AD-F2D2-46F6-8919-BA3098942D95}" type="pres">
      <dgm:prSet presAssocID="{971B6B3A-9FD3-4129-9DE1-FBACAE2B04DC}" presName="aNode" presStyleLbl="bgShp" presStyleIdx="0" presStyleCnt="1"/>
      <dgm:spPr/>
    </dgm:pt>
    <dgm:pt modelId="{4A2680FB-1C41-49E3-B60E-F3CB97C74F7C}" type="pres">
      <dgm:prSet presAssocID="{971B6B3A-9FD3-4129-9DE1-FBACAE2B04DC}" presName="textNode" presStyleLbl="bgShp" presStyleIdx="0" presStyleCnt="1"/>
      <dgm:spPr/>
    </dgm:pt>
    <dgm:pt modelId="{101A724B-10CA-4225-91C3-7012AC0C2A9E}" type="pres">
      <dgm:prSet presAssocID="{971B6B3A-9FD3-4129-9DE1-FBACAE2B04DC}" presName="compChildNode" presStyleCnt="0"/>
      <dgm:spPr/>
    </dgm:pt>
    <dgm:pt modelId="{50FC6117-87C4-4C10-8C9D-79160A315EE4}" type="pres">
      <dgm:prSet presAssocID="{971B6B3A-9FD3-4129-9DE1-FBACAE2B04DC}" presName="theInnerList" presStyleCnt="0"/>
      <dgm:spPr/>
    </dgm:pt>
    <dgm:pt modelId="{A057E9AF-C9E9-4F93-A399-CF8570F73B17}" type="pres">
      <dgm:prSet presAssocID="{77EE0EF8-A8A2-40CB-BAB4-76650740A097}" presName="childNode" presStyleLbl="node1" presStyleIdx="0" presStyleCnt="2" custScaleY="120780">
        <dgm:presLayoutVars>
          <dgm:bulletEnabled val="1"/>
        </dgm:presLayoutVars>
      </dgm:prSet>
      <dgm:spPr/>
    </dgm:pt>
    <dgm:pt modelId="{23A6D4E4-405E-49AD-8E24-DA240477E05B}" type="pres">
      <dgm:prSet presAssocID="{77EE0EF8-A8A2-40CB-BAB4-76650740A097}" presName="aSpace2" presStyleCnt="0"/>
      <dgm:spPr/>
    </dgm:pt>
    <dgm:pt modelId="{9C960B35-B65F-4B7B-9A12-3F7767CA09EC}" type="pres">
      <dgm:prSet presAssocID="{D9A1D84D-13DB-4E2D-9E2A-1EDFAB236EFD}" presName="childNode" presStyleLbl="node1" presStyleIdx="1" presStyleCnt="2">
        <dgm:presLayoutVars>
          <dgm:bulletEnabled val="1"/>
        </dgm:presLayoutVars>
      </dgm:prSet>
      <dgm:spPr/>
    </dgm:pt>
  </dgm:ptLst>
  <dgm:cxnLst>
    <dgm:cxn modelId="{0FEAD810-4FBF-4887-9308-0DE8200D8AAF}" type="presOf" srcId="{971B6B3A-9FD3-4129-9DE1-FBACAE2B04DC}" destId="{0747D1AD-F2D2-46F6-8919-BA3098942D95}" srcOrd="0" destOrd="0" presId="urn:microsoft.com/office/officeart/2005/8/layout/lProcess2"/>
    <dgm:cxn modelId="{A1F5D41C-867B-401F-8051-DDB23019C21E}" type="presOf" srcId="{971B6B3A-9FD3-4129-9DE1-FBACAE2B04DC}" destId="{4A2680FB-1C41-49E3-B60E-F3CB97C74F7C}" srcOrd="1" destOrd="0" presId="urn:microsoft.com/office/officeart/2005/8/layout/lProcess2"/>
    <dgm:cxn modelId="{5E6E234A-C739-40B7-BE38-4185195E8C2D}" type="presOf" srcId="{68D64B57-675C-41E8-89E1-501CA8B42921}" destId="{5B8740D8-4ACB-47E4-A857-4C6B4E51F3CA}" srcOrd="0" destOrd="0" presId="urn:microsoft.com/office/officeart/2005/8/layout/lProcess2"/>
    <dgm:cxn modelId="{2343AC93-8622-4019-9AA8-08D8DB8FF06F}" srcId="{971B6B3A-9FD3-4129-9DE1-FBACAE2B04DC}" destId="{D9A1D84D-13DB-4E2D-9E2A-1EDFAB236EFD}" srcOrd="1" destOrd="0" parTransId="{A1223605-99CE-4EE6-B6C9-EDEAC295C3CB}" sibTransId="{27590361-9A78-4C00-A830-E6EE8D653317}"/>
    <dgm:cxn modelId="{F1B0BBA6-5205-409F-9235-2DE34D354142}" type="presOf" srcId="{D9A1D84D-13DB-4E2D-9E2A-1EDFAB236EFD}" destId="{9C960B35-B65F-4B7B-9A12-3F7767CA09EC}" srcOrd="0" destOrd="0" presId="urn:microsoft.com/office/officeart/2005/8/layout/lProcess2"/>
    <dgm:cxn modelId="{ABE5A1F7-14E1-4043-B611-BF80C688EA41}" type="presOf" srcId="{77EE0EF8-A8A2-40CB-BAB4-76650740A097}" destId="{A057E9AF-C9E9-4F93-A399-CF8570F73B17}" srcOrd="0" destOrd="0" presId="urn:microsoft.com/office/officeart/2005/8/layout/lProcess2"/>
    <dgm:cxn modelId="{C00B81FA-1108-4999-BBC9-31F1DEF77EB9}" srcId="{971B6B3A-9FD3-4129-9DE1-FBACAE2B04DC}" destId="{77EE0EF8-A8A2-40CB-BAB4-76650740A097}" srcOrd="0" destOrd="0" parTransId="{4A8ECA0E-B4CC-4FDA-9B95-083DA859E895}" sibTransId="{AF68529A-F1A7-46FD-8E2C-1B033E8A4458}"/>
    <dgm:cxn modelId="{96BAF3FC-4134-4D15-89A1-6375B8F26F3B}" srcId="{68D64B57-675C-41E8-89E1-501CA8B42921}" destId="{971B6B3A-9FD3-4129-9DE1-FBACAE2B04DC}" srcOrd="0" destOrd="0" parTransId="{E73B4C52-DA65-48A5-8D24-77B577E2EF61}" sibTransId="{D2B1CB5D-8F2D-4A6F-988C-8B59DB14BDB1}"/>
    <dgm:cxn modelId="{541B672C-C108-4EC6-B789-1DD28949B655}" type="presParOf" srcId="{5B8740D8-4ACB-47E4-A857-4C6B4E51F3CA}" destId="{48CEC62E-16E4-44C5-8753-089830F698CC}" srcOrd="0" destOrd="0" presId="urn:microsoft.com/office/officeart/2005/8/layout/lProcess2"/>
    <dgm:cxn modelId="{24F408D9-3820-4A22-92E0-BECEB6D8CCF6}" type="presParOf" srcId="{48CEC62E-16E4-44C5-8753-089830F698CC}" destId="{0747D1AD-F2D2-46F6-8919-BA3098942D95}" srcOrd="0" destOrd="0" presId="urn:microsoft.com/office/officeart/2005/8/layout/lProcess2"/>
    <dgm:cxn modelId="{616D893E-60A4-4CD5-A2D8-58DA60FEE64F}" type="presParOf" srcId="{48CEC62E-16E4-44C5-8753-089830F698CC}" destId="{4A2680FB-1C41-49E3-B60E-F3CB97C74F7C}" srcOrd="1" destOrd="0" presId="urn:microsoft.com/office/officeart/2005/8/layout/lProcess2"/>
    <dgm:cxn modelId="{2045727D-3FBA-4A0C-AB95-6F7D9423ADA5}" type="presParOf" srcId="{48CEC62E-16E4-44C5-8753-089830F698CC}" destId="{101A724B-10CA-4225-91C3-7012AC0C2A9E}" srcOrd="2" destOrd="0" presId="urn:microsoft.com/office/officeart/2005/8/layout/lProcess2"/>
    <dgm:cxn modelId="{0381AF64-647F-402C-B0AE-4A93E355983E}" type="presParOf" srcId="{101A724B-10CA-4225-91C3-7012AC0C2A9E}" destId="{50FC6117-87C4-4C10-8C9D-79160A315EE4}" srcOrd="0" destOrd="0" presId="urn:microsoft.com/office/officeart/2005/8/layout/lProcess2"/>
    <dgm:cxn modelId="{B878F988-A9D0-4D88-85E4-CEE146E00940}" type="presParOf" srcId="{50FC6117-87C4-4C10-8C9D-79160A315EE4}" destId="{A057E9AF-C9E9-4F93-A399-CF8570F73B17}" srcOrd="0" destOrd="0" presId="urn:microsoft.com/office/officeart/2005/8/layout/lProcess2"/>
    <dgm:cxn modelId="{DE34E096-BB42-4595-B151-3D74E5B2DE34}" type="presParOf" srcId="{50FC6117-87C4-4C10-8C9D-79160A315EE4}" destId="{23A6D4E4-405E-49AD-8E24-DA240477E05B}" srcOrd="1" destOrd="0" presId="urn:microsoft.com/office/officeart/2005/8/layout/lProcess2"/>
    <dgm:cxn modelId="{6C422934-962C-49A9-8461-400914467B96}" type="presParOf" srcId="{50FC6117-87C4-4C10-8C9D-79160A315EE4}" destId="{9C960B35-B65F-4B7B-9A12-3F7767CA09EC}"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1FCA2B3-56F5-46F7-95ED-FC52C95323C6}"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2C7F5446-91B6-48CE-8EB7-DCA36A28D26C}">
      <dgm:prSet custT="1"/>
      <dgm:spPr/>
      <dgm:t>
        <a:bodyPr/>
        <a:lstStyle/>
        <a:p>
          <a:pPr>
            <a:lnSpc>
              <a:spcPct val="100000"/>
            </a:lnSpc>
          </a:pPr>
          <a:r>
            <a:rPr lang="de-DE" sz="1600"/>
            <a:t>Ruhe, Schlafen, Essen und Trinken</a:t>
          </a:r>
          <a:endParaRPr lang="en-US" sz="1600"/>
        </a:p>
      </dgm:t>
    </dgm:pt>
    <dgm:pt modelId="{39F4975F-644D-4CAC-B97B-CB19B652B0EA}" type="parTrans" cxnId="{7D61E1F9-AFBA-40AA-AB5A-AE4E70D164F5}">
      <dgm:prSet/>
      <dgm:spPr/>
      <dgm:t>
        <a:bodyPr/>
        <a:lstStyle/>
        <a:p>
          <a:endParaRPr lang="en-US" sz="1600"/>
        </a:p>
      </dgm:t>
    </dgm:pt>
    <dgm:pt modelId="{7AF0025E-5CD7-434B-98BF-983D9952E55F}" type="sibTrans" cxnId="{7D61E1F9-AFBA-40AA-AB5A-AE4E70D164F5}">
      <dgm:prSet/>
      <dgm:spPr/>
      <dgm:t>
        <a:bodyPr/>
        <a:lstStyle/>
        <a:p>
          <a:endParaRPr lang="en-US" sz="1600"/>
        </a:p>
      </dgm:t>
    </dgm:pt>
    <dgm:pt modelId="{6060FDF7-718E-49F4-84D5-5D728BFB7B97}">
      <dgm:prSet custT="1"/>
      <dgm:spPr/>
      <dgm:t>
        <a:bodyPr/>
        <a:lstStyle/>
        <a:p>
          <a:pPr>
            <a:lnSpc>
              <a:spcPct val="100000"/>
            </a:lnSpc>
          </a:pPr>
          <a:r>
            <a:rPr lang="de-DE" sz="1600"/>
            <a:t>Bewegung</a:t>
          </a:r>
          <a:endParaRPr lang="en-US" sz="1600"/>
        </a:p>
      </dgm:t>
    </dgm:pt>
    <dgm:pt modelId="{FE7900E1-7DC5-436D-903A-B7EBDE575852}" type="parTrans" cxnId="{930A41D0-C539-465B-BAFC-ACFA349E4A7F}">
      <dgm:prSet/>
      <dgm:spPr/>
      <dgm:t>
        <a:bodyPr/>
        <a:lstStyle/>
        <a:p>
          <a:endParaRPr lang="en-US" sz="1600"/>
        </a:p>
      </dgm:t>
    </dgm:pt>
    <dgm:pt modelId="{2670D299-2F7D-4686-954F-D2CB98636504}" type="sibTrans" cxnId="{930A41D0-C539-465B-BAFC-ACFA349E4A7F}">
      <dgm:prSet/>
      <dgm:spPr/>
      <dgm:t>
        <a:bodyPr/>
        <a:lstStyle/>
        <a:p>
          <a:endParaRPr lang="en-US" sz="1600"/>
        </a:p>
      </dgm:t>
    </dgm:pt>
    <dgm:pt modelId="{367DDE4D-A04A-4667-803E-3C3E800C2E92}">
      <dgm:prSet custT="1"/>
      <dgm:spPr/>
      <dgm:t>
        <a:bodyPr/>
        <a:lstStyle/>
        <a:p>
          <a:pPr>
            <a:lnSpc>
              <a:spcPct val="100000"/>
            </a:lnSpc>
          </a:pPr>
          <a:r>
            <a:rPr lang="de-DE" sz="1600"/>
            <a:t>Herzenswärme und Zuwendung</a:t>
          </a:r>
          <a:endParaRPr lang="en-US" sz="1600"/>
        </a:p>
      </dgm:t>
    </dgm:pt>
    <dgm:pt modelId="{2940B40F-4AAB-45CE-B621-0C6DC5E4A6BF}" type="parTrans" cxnId="{653FDCC9-7E60-4694-ABFD-7B17FDDE4BA9}">
      <dgm:prSet/>
      <dgm:spPr/>
      <dgm:t>
        <a:bodyPr/>
        <a:lstStyle/>
        <a:p>
          <a:endParaRPr lang="en-US" sz="1600"/>
        </a:p>
      </dgm:t>
    </dgm:pt>
    <dgm:pt modelId="{387584DE-2B37-4AE2-A110-72BFF33D1FB5}" type="sibTrans" cxnId="{653FDCC9-7E60-4694-ABFD-7B17FDDE4BA9}">
      <dgm:prSet/>
      <dgm:spPr/>
      <dgm:t>
        <a:bodyPr/>
        <a:lstStyle/>
        <a:p>
          <a:endParaRPr lang="en-US" sz="1600"/>
        </a:p>
      </dgm:t>
    </dgm:pt>
    <dgm:pt modelId="{903DBC1E-5440-4054-B2C9-024F05355F2C}">
      <dgm:prSet custT="1"/>
      <dgm:spPr/>
      <dgm:t>
        <a:bodyPr/>
        <a:lstStyle/>
        <a:p>
          <a:pPr>
            <a:lnSpc>
              <a:spcPct val="100000"/>
            </a:lnSpc>
          </a:pPr>
          <a:r>
            <a:rPr lang="de-DE" sz="1600"/>
            <a:t>Annahme und Sicherheit</a:t>
          </a:r>
          <a:endParaRPr lang="en-US" sz="1600"/>
        </a:p>
      </dgm:t>
    </dgm:pt>
    <dgm:pt modelId="{DA0D1946-D985-4CFE-A41F-AD4F74626805}" type="parTrans" cxnId="{E962CEAB-EC53-47F7-901B-49AF62EEF97D}">
      <dgm:prSet/>
      <dgm:spPr/>
      <dgm:t>
        <a:bodyPr/>
        <a:lstStyle/>
        <a:p>
          <a:endParaRPr lang="en-US" sz="1600"/>
        </a:p>
      </dgm:t>
    </dgm:pt>
    <dgm:pt modelId="{D696D067-1A75-4046-AED0-FDF701AE56CA}" type="sibTrans" cxnId="{E962CEAB-EC53-47F7-901B-49AF62EEF97D}">
      <dgm:prSet/>
      <dgm:spPr/>
      <dgm:t>
        <a:bodyPr/>
        <a:lstStyle/>
        <a:p>
          <a:endParaRPr lang="en-US" sz="1600"/>
        </a:p>
      </dgm:t>
    </dgm:pt>
    <dgm:pt modelId="{AC4B01EF-9DB2-4B9D-ACF8-80F5E8C42A38}">
      <dgm:prSet custT="1"/>
      <dgm:spPr/>
      <dgm:t>
        <a:bodyPr/>
        <a:lstStyle/>
        <a:p>
          <a:pPr>
            <a:lnSpc>
              <a:spcPct val="100000"/>
            </a:lnSpc>
          </a:pPr>
          <a:r>
            <a:rPr lang="de-DE" sz="1600"/>
            <a:t>Entwicklung</a:t>
          </a:r>
          <a:endParaRPr lang="en-US" sz="1600"/>
        </a:p>
      </dgm:t>
    </dgm:pt>
    <dgm:pt modelId="{17B5B50B-B355-415E-96AA-D8EF0E6105DA}" type="parTrans" cxnId="{7B20CA67-C4FE-4EC1-9C82-D2446C7ADCE2}">
      <dgm:prSet/>
      <dgm:spPr/>
      <dgm:t>
        <a:bodyPr/>
        <a:lstStyle/>
        <a:p>
          <a:endParaRPr lang="en-US" sz="1600"/>
        </a:p>
      </dgm:t>
    </dgm:pt>
    <dgm:pt modelId="{9E9A65D6-BFCB-426C-BFCA-49C73FD8B9C8}" type="sibTrans" cxnId="{7B20CA67-C4FE-4EC1-9C82-D2446C7ADCE2}">
      <dgm:prSet/>
      <dgm:spPr/>
      <dgm:t>
        <a:bodyPr/>
        <a:lstStyle/>
        <a:p>
          <a:endParaRPr lang="en-US" sz="1600"/>
        </a:p>
      </dgm:t>
    </dgm:pt>
    <dgm:pt modelId="{14AD9882-3921-4D8B-809C-03BA0D73FD00}">
      <dgm:prSet custT="1"/>
      <dgm:spPr/>
      <dgm:t>
        <a:bodyPr/>
        <a:lstStyle/>
        <a:p>
          <a:pPr>
            <a:lnSpc>
              <a:spcPct val="100000"/>
            </a:lnSpc>
          </a:pPr>
          <a:r>
            <a:rPr lang="de-DE" sz="1600" dirty="0"/>
            <a:t>Anerkennung, Geborgenheit und Vertrauen</a:t>
          </a:r>
          <a:endParaRPr lang="en-US" sz="1600" dirty="0"/>
        </a:p>
      </dgm:t>
    </dgm:pt>
    <dgm:pt modelId="{9D9D927E-0B30-4E2F-93F5-DC1F0560178A}" type="parTrans" cxnId="{2BE2D36B-DE31-48F5-B937-EA2B3F31021D}">
      <dgm:prSet/>
      <dgm:spPr/>
      <dgm:t>
        <a:bodyPr/>
        <a:lstStyle/>
        <a:p>
          <a:endParaRPr lang="en-US" sz="1600"/>
        </a:p>
      </dgm:t>
    </dgm:pt>
    <dgm:pt modelId="{A6ACD7C3-2852-4094-9D42-70410B2BFDA3}" type="sibTrans" cxnId="{2BE2D36B-DE31-48F5-B937-EA2B3F31021D}">
      <dgm:prSet/>
      <dgm:spPr/>
      <dgm:t>
        <a:bodyPr/>
        <a:lstStyle/>
        <a:p>
          <a:endParaRPr lang="en-US" sz="1600"/>
        </a:p>
      </dgm:t>
    </dgm:pt>
    <dgm:pt modelId="{FB51B26A-0513-45DB-A487-AD2A7D2780FE}">
      <dgm:prSet custT="1"/>
      <dgm:spPr/>
      <dgm:t>
        <a:bodyPr/>
        <a:lstStyle/>
        <a:p>
          <a:pPr>
            <a:lnSpc>
              <a:spcPct val="100000"/>
            </a:lnSpc>
          </a:pPr>
          <a:r>
            <a:rPr lang="de-DE" sz="1600" dirty="0"/>
            <a:t>Selbstverwirklichung und Selbstwirksamkeit</a:t>
          </a:r>
          <a:endParaRPr lang="en-US" sz="1600" dirty="0"/>
        </a:p>
      </dgm:t>
    </dgm:pt>
    <dgm:pt modelId="{E3CF8015-BDF9-40EB-9647-BCB2B4576CEC}" type="parTrans" cxnId="{A76DE04F-C675-4212-BED3-6AD69DC81F44}">
      <dgm:prSet/>
      <dgm:spPr/>
      <dgm:t>
        <a:bodyPr/>
        <a:lstStyle/>
        <a:p>
          <a:endParaRPr lang="en-US" sz="1600"/>
        </a:p>
      </dgm:t>
    </dgm:pt>
    <dgm:pt modelId="{356E25F3-6CD6-4329-9F92-5FFBB95560A9}" type="sibTrans" cxnId="{A76DE04F-C675-4212-BED3-6AD69DC81F44}">
      <dgm:prSet/>
      <dgm:spPr/>
      <dgm:t>
        <a:bodyPr/>
        <a:lstStyle/>
        <a:p>
          <a:endParaRPr lang="en-US" sz="1600"/>
        </a:p>
      </dgm:t>
    </dgm:pt>
    <dgm:pt modelId="{0B84843A-BE59-400C-A8BA-250DDFB7B4FE}" type="pres">
      <dgm:prSet presAssocID="{31FCA2B3-56F5-46F7-95ED-FC52C95323C6}" presName="root" presStyleCnt="0">
        <dgm:presLayoutVars>
          <dgm:dir/>
          <dgm:resizeHandles val="exact"/>
        </dgm:presLayoutVars>
      </dgm:prSet>
      <dgm:spPr/>
    </dgm:pt>
    <dgm:pt modelId="{7D5B4FC2-CA1D-43D0-8B67-45AC8C0256A1}" type="pres">
      <dgm:prSet presAssocID="{2C7F5446-91B6-48CE-8EB7-DCA36A28D26C}" presName="compNode" presStyleCnt="0"/>
      <dgm:spPr/>
    </dgm:pt>
    <dgm:pt modelId="{1196266E-403D-4110-B247-FFCAA394F09F}" type="pres">
      <dgm:prSet presAssocID="{2C7F5446-91B6-48CE-8EB7-DCA36A28D26C}" presName="iconRect" presStyleLbl="node1" presStyleIdx="0" presStyleCnt="7"/>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d"/>
        </a:ext>
      </dgm:extLst>
    </dgm:pt>
    <dgm:pt modelId="{DECF888D-6C3B-4A0D-9324-0AEA0B7C6DCD}" type="pres">
      <dgm:prSet presAssocID="{2C7F5446-91B6-48CE-8EB7-DCA36A28D26C}" presName="spaceRect" presStyleCnt="0"/>
      <dgm:spPr/>
    </dgm:pt>
    <dgm:pt modelId="{6E38E94E-71BA-4DB0-80F4-609A9F645D18}" type="pres">
      <dgm:prSet presAssocID="{2C7F5446-91B6-48CE-8EB7-DCA36A28D26C}" presName="textRect" presStyleLbl="revTx" presStyleIdx="0" presStyleCnt="7">
        <dgm:presLayoutVars>
          <dgm:chMax val="1"/>
          <dgm:chPref val="1"/>
        </dgm:presLayoutVars>
      </dgm:prSet>
      <dgm:spPr/>
    </dgm:pt>
    <dgm:pt modelId="{95B43ABD-196B-45C1-A6D8-77D244203351}" type="pres">
      <dgm:prSet presAssocID="{7AF0025E-5CD7-434B-98BF-983D9952E55F}" presName="sibTrans" presStyleCnt="0"/>
      <dgm:spPr/>
    </dgm:pt>
    <dgm:pt modelId="{97E4AE75-D2F2-4A70-90E5-A9D08DFF3408}" type="pres">
      <dgm:prSet presAssocID="{6060FDF7-718E-49F4-84D5-5D728BFB7B97}" presName="compNode" presStyleCnt="0"/>
      <dgm:spPr/>
    </dgm:pt>
    <dgm:pt modelId="{D30606E5-ED34-4E02-927E-4703EAAF29E2}" type="pres">
      <dgm:prSet presAssocID="{6060FDF7-718E-49F4-84D5-5D728BFB7B97}" presName="iconRect" presStyleLbl="node1" presStyleIdx="1" presStyleCnt="7"/>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nce Steps"/>
        </a:ext>
      </dgm:extLst>
    </dgm:pt>
    <dgm:pt modelId="{7B40DD2E-23DC-47F1-90E1-F5BC096C3D25}" type="pres">
      <dgm:prSet presAssocID="{6060FDF7-718E-49F4-84D5-5D728BFB7B97}" presName="spaceRect" presStyleCnt="0"/>
      <dgm:spPr/>
    </dgm:pt>
    <dgm:pt modelId="{CA3B0E0F-A7EA-4292-843F-19EC3351A0AA}" type="pres">
      <dgm:prSet presAssocID="{6060FDF7-718E-49F4-84D5-5D728BFB7B97}" presName="textRect" presStyleLbl="revTx" presStyleIdx="1" presStyleCnt="7">
        <dgm:presLayoutVars>
          <dgm:chMax val="1"/>
          <dgm:chPref val="1"/>
        </dgm:presLayoutVars>
      </dgm:prSet>
      <dgm:spPr/>
    </dgm:pt>
    <dgm:pt modelId="{713155BD-8754-41C1-AC5E-F091BA9D281D}" type="pres">
      <dgm:prSet presAssocID="{2670D299-2F7D-4686-954F-D2CB98636504}" presName="sibTrans" presStyleCnt="0"/>
      <dgm:spPr/>
    </dgm:pt>
    <dgm:pt modelId="{94A37E94-5C25-45A5-A8E1-D8A9954FABA6}" type="pres">
      <dgm:prSet presAssocID="{367DDE4D-A04A-4667-803E-3C3E800C2E92}" presName="compNode" presStyleCnt="0"/>
      <dgm:spPr/>
    </dgm:pt>
    <dgm:pt modelId="{CE47E719-00A4-40AD-9D5A-BEB193BBF8C6}" type="pres">
      <dgm:prSet presAssocID="{367DDE4D-A04A-4667-803E-3C3E800C2E92}" presName="iconRect" presStyleLbl="node1" presStyleIdx="2" presStyleCnt="7"/>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unkel (kleinere Sonne)"/>
        </a:ext>
      </dgm:extLst>
    </dgm:pt>
    <dgm:pt modelId="{F170E794-683B-425E-8A38-C3723088008F}" type="pres">
      <dgm:prSet presAssocID="{367DDE4D-A04A-4667-803E-3C3E800C2E92}" presName="spaceRect" presStyleCnt="0"/>
      <dgm:spPr/>
    </dgm:pt>
    <dgm:pt modelId="{0A4AEDB9-EEF9-41D7-AB08-E513F3D6C666}" type="pres">
      <dgm:prSet presAssocID="{367DDE4D-A04A-4667-803E-3C3E800C2E92}" presName="textRect" presStyleLbl="revTx" presStyleIdx="2" presStyleCnt="7">
        <dgm:presLayoutVars>
          <dgm:chMax val="1"/>
          <dgm:chPref val="1"/>
        </dgm:presLayoutVars>
      </dgm:prSet>
      <dgm:spPr/>
    </dgm:pt>
    <dgm:pt modelId="{36376146-A29D-43D1-B1DD-6DD93FB0049B}" type="pres">
      <dgm:prSet presAssocID="{387584DE-2B37-4AE2-A110-72BFF33D1FB5}" presName="sibTrans" presStyleCnt="0"/>
      <dgm:spPr/>
    </dgm:pt>
    <dgm:pt modelId="{ADB335AB-2CB9-4699-841D-797BC51C4749}" type="pres">
      <dgm:prSet presAssocID="{903DBC1E-5440-4054-B2C9-024F05355F2C}" presName="compNode" presStyleCnt="0"/>
      <dgm:spPr/>
    </dgm:pt>
    <dgm:pt modelId="{ACC25BF6-02CE-45B3-BDF0-812FB530C27A}" type="pres">
      <dgm:prSet presAssocID="{903DBC1E-5440-4054-B2C9-024F05355F2C}" presName="iconRect" presStyleLbl="node1" presStyleIdx="3" presStyleCnt="7"/>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6BA1B7E8-1774-4007-8CA2-2A63B9990F89}" type="pres">
      <dgm:prSet presAssocID="{903DBC1E-5440-4054-B2C9-024F05355F2C}" presName="spaceRect" presStyleCnt="0"/>
      <dgm:spPr/>
    </dgm:pt>
    <dgm:pt modelId="{7B215E4A-7C79-4E1A-839E-E167969756F5}" type="pres">
      <dgm:prSet presAssocID="{903DBC1E-5440-4054-B2C9-024F05355F2C}" presName="textRect" presStyleLbl="revTx" presStyleIdx="3" presStyleCnt="7">
        <dgm:presLayoutVars>
          <dgm:chMax val="1"/>
          <dgm:chPref val="1"/>
        </dgm:presLayoutVars>
      </dgm:prSet>
      <dgm:spPr/>
    </dgm:pt>
    <dgm:pt modelId="{E840FA44-3F9C-42A8-B280-9952089D0C11}" type="pres">
      <dgm:prSet presAssocID="{D696D067-1A75-4046-AED0-FDF701AE56CA}" presName="sibTrans" presStyleCnt="0"/>
      <dgm:spPr/>
    </dgm:pt>
    <dgm:pt modelId="{528D90B1-0752-4B0B-802C-603ED27F88F7}" type="pres">
      <dgm:prSet presAssocID="{AC4B01EF-9DB2-4B9D-ACF8-80F5E8C42A38}" presName="compNode" presStyleCnt="0"/>
      <dgm:spPr/>
    </dgm:pt>
    <dgm:pt modelId="{51C0CBDC-9C5C-42BA-87D7-95300CD67847}" type="pres">
      <dgm:prSet presAssocID="{AC4B01EF-9DB2-4B9D-ACF8-80F5E8C42A38}" presName="iconRect" presStyleLbl="node1" presStyleIdx="4" presStyleCnt="7"/>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Korallenrot"/>
        </a:ext>
      </dgm:extLst>
    </dgm:pt>
    <dgm:pt modelId="{34DF4C82-B5FD-4517-A11C-8F8392B43A3B}" type="pres">
      <dgm:prSet presAssocID="{AC4B01EF-9DB2-4B9D-ACF8-80F5E8C42A38}" presName="spaceRect" presStyleCnt="0"/>
      <dgm:spPr/>
    </dgm:pt>
    <dgm:pt modelId="{D5EEEE63-BFD7-43C8-AB19-A47F4E5308E4}" type="pres">
      <dgm:prSet presAssocID="{AC4B01EF-9DB2-4B9D-ACF8-80F5E8C42A38}" presName="textRect" presStyleLbl="revTx" presStyleIdx="4" presStyleCnt="7">
        <dgm:presLayoutVars>
          <dgm:chMax val="1"/>
          <dgm:chPref val="1"/>
        </dgm:presLayoutVars>
      </dgm:prSet>
      <dgm:spPr/>
    </dgm:pt>
    <dgm:pt modelId="{11BF257F-CC27-4642-A777-A1279B82756B}" type="pres">
      <dgm:prSet presAssocID="{9E9A65D6-BFCB-426C-BFCA-49C73FD8B9C8}" presName="sibTrans" presStyleCnt="0"/>
      <dgm:spPr/>
    </dgm:pt>
    <dgm:pt modelId="{C2B75060-438E-40AC-865D-73AA42AEAD41}" type="pres">
      <dgm:prSet presAssocID="{14AD9882-3921-4D8B-809C-03BA0D73FD00}" presName="compNode" presStyleCnt="0"/>
      <dgm:spPr/>
    </dgm:pt>
    <dgm:pt modelId="{22BDD017-A1A6-4CA1-9FBB-D748956350C0}" type="pres">
      <dgm:prSet presAssocID="{14AD9882-3921-4D8B-809C-03BA0D73FD00}" presName="iconRect" presStyleLbl="node1" presStyleIdx="5" presStyleCnt="7"/>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Marke Herz"/>
        </a:ext>
      </dgm:extLst>
    </dgm:pt>
    <dgm:pt modelId="{13AD04D7-470A-48EE-A5CF-EF3D416DC87B}" type="pres">
      <dgm:prSet presAssocID="{14AD9882-3921-4D8B-809C-03BA0D73FD00}" presName="spaceRect" presStyleCnt="0"/>
      <dgm:spPr/>
    </dgm:pt>
    <dgm:pt modelId="{717782E3-B757-48B5-955D-7E7B9FD0F37A}" type="pres">
      <dgm:prSet presAssocID="{14AD9882-3921-4D8B-809C-03BA0D73FD00}" presName="textRect" presStyleLbl="revTx" presStyleIdx="5" presStyleCnt="7" custScaleX="145683">
        <dgm:presLayoutVars>
          <dgm:chMax val="1"/>
          <dgm:chPref val="1"/>
        </dgm:presLayoutVars>
      </dgm:prSet>
      <dgm:spPr/>
    </dgm:pt>
    <dgm:pt modelId="{95F4876F-764E-453F-8AD5-9D54F61CC6AC}" type="pres">
      <dgm:prSet presAssocID="{A6ACD7C3-2852-4094-9D42-70410B2BFDA3}" presName="sibTrans" presStyleCnt="0"/>
      <dgm:spPr/>
    </dgm:pt>
    <dgm:pt modelId="{5669AE5A-0B3B-4D48-A983-48BF57AA7DD0}" type="pres">
      <dgm:prSet presAssocID="{FB51B26A-0513-45DB-A487-AD2A7D2780FE}" presName="compNode" presStyleCnt="0"/>
      <dgm:spPr/>
    </dgm:pt>
    <dgm:pt modelId="{3A04ABE6-7FDA-45C9-BB3D-5AB2E06253B7}" type="pres">
      <dgm:prSet presAssocID="{FB51B26A-0513-45DB-A487-AD2A7D2780FE}" presName="iconRect" presStyleLbl="node1" presStyleIdx="6" presStyleCnt="7"/>
      <dgm:spPr>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Kind mit Ballon"/>
        </a:ext>
      </dgm:extLst>
    </dgm:pt>
    <dgm:pt modelId="{B95F3085-F559-4FBB-917F-ADAAB5AA28C3}" type="pres">
      <dgm:prSet presAssocID="{FB51B26A-0513-45DB-A487-AD2A7D2780FE}" presName="spaceRect" presStyleCnt="0"/>
      <dgm:spPr/>
    </dgm:pt>
    <dgm:pt modelId="{34EEC8C5-E20D-4793-AA61-8D8F930C56EE}" type="pres">
      <dgm:prSet presAssocID="{FB51B26A-0513-45DB-A487-AD2A7D2780FE}" presName="textRect" presStyleLbl="revTx" presStyleIdx="6" presStyleCnt="7" custScaleX="145602">
        <dgm:presLayoutVars>
          <dgm:chMax val="1"/>
          <dgm:chPref val="1"/>
        </dgm:presLayoutVars>
      </dgm:prSet>
      <dgm:spPr/>
    </dgm:pt>
  </dgm:ptLst>
  <dgm:cxnLst>
    <dgm:cxn modelId="{7B20CA67-C4FE-4EC1-9C82-D2446C7ADCE2}" srcId="{31FCA2B3-56F5-46F7-95ED-FC52C95323C6}" destId="{AC4B01EF-9DB2-4B9D-ACF8-80F5E8C42A38}" srcOrd="4" destOrd="0" parTransId="{17B5B50B-B355-415E-96AA-D8EF0E6105DA}" sibTransId="{9E9A65D6-BFCB-426C-BFCA-49C73FD8B9C8}"/>
    <dgm:cxn modelId="{2BE2D36B-DE31-48F5-B937-EA2B3F31021D}" srcId="{31FCA2B3-56F5-46F7-95ED-FC52C95323C6}" destId="{14AD9882-3921-4D8B-809C-03BA0D73FD00}" srcOrd="5" destOrd="0" parTransId="{9D9D927E-0B30-4E2F-93F5-DC1F0560178A}" sibTransId="{A6ACD7C3-2852-4094-9D42-70410B2BFDA3}"/>
    <dgm:cxn modelId="{A76DE04F-C675-4212-BED3-6AD69DC81F44}" srcId="{31FCA2B3-56F5-46F7-95ED-FC52C95323C6}" destId="{FB51B26A-0513-45DB-A487-AD2A7D2780FE}" srcOrd="6" destOrd="0" parTransId="{E3CF8015-BDF9-40EB-9647-BCB2B4576CEC}" sibTransId="{356E25F3-6CD6-4329-9F92-5FFBB95560A9}"/>
    <dgm:cxn modelId="{259C2278-8332-4494-B570-58B19AF97D57}" type="presOf" srcId="{AC4B01EF-9DB2-4B9D-ACF8-80F5E8C42A38}" destId="{D5EEEE63-BFD7-43C8-AB19-A47F4E5308E4}" srcOrd="0" destOrd="0" presId="urn:microsoft.com/office/officeart/2018/2/layout/IconLabelList"/>
    <dgm:cxn modelId="{8B816E8F-FFD3-4045-9F7C-8C3224970244}" type="presOf" srcId="{903DBC1E-5440-4054-B2C9-024F05355F2C}" destId="{7B215E4A-7C79-4E1A-839E-E167969756F5}" srcOrd="0" destOrd="0" presId="urn:microsoft.com/office/officeart/2018/2/layout/IconLabelList"/>
    <dgm:cxn modelId="{8615DAA5-FA41-428E-8D26-51687E28AB4D}" type="presOf" srcId="{FB51B26A-0513-45DB-A487-AD2A7D2780FE}" destId="{34EEC8C5-E20D-4793-AA61-8D8F930C56EE}" srcOrd="0" destOrd="0" presId="urn:microsoft.com/office/officeart/2018/2/layout/IconLabelList"/>
    <dgm:cxn modelId="{E962CEAB-EC53-47F7-901B-49AF62EEF97D}" srcId="{31FCA2B3-56F5-46F7-95ED-FC52C95323C6}" destId="{903DBC1E-5440-4054-B2C9-024F05355F2C}" srcOrd="3" destOrd="0" parTransId="{DA0D1946-D985-4CFE-A41F-AD4F74626805}" sibTransId="{D696D067-1A75-4046-AED0-FDF701AE56CA}"/>
    <dgm:cxn modelId="{4E2DEAC3-8B85-4ED9-BB97-23438234DCD8}" type="presOf" srcId="{6060FDF7-718E-49F4-84D5-5D728BFB7B97}" destId="{CA3B0E0F-A7EA-4292-843F-19EC3351A0AA}" srcOrd="0" destOrd="0" presId="urn:microsoft.com/office/officeart/2018/2/layout/IconLabelList"/>
    <dgm:cxn modelId="{653FDCC9-7E60-4694-ABFD-7B17FDDE4BA9}" srcId="{31FCA2B3-56F5-46F7-95ED-FC52C95323C6}" destId="{367DDE4D-A04A-4667-803E-3C3E800C2E92}" srcOrd="2" destOrd="0" parTransId="{2940B40F-4AAB-45CE-B621-0C6DC5E4A6BF}" sibTransId="{387584DE-2B37-4AE2-A110-72BFF33D1FB5}"/>
    <dgm:cxn modelId="{930A41D0-C539-465B-BAFC-ACFA349E4A7F}" srcId="{31FCA2B3-56F5-46F7-95ED-FC52C95323C6}" destId="{6060FDF7-718E-49F4-84D5-5D728BFB7B97}" srcOrd="1" destOrd="0" parTransId="{FE7900E1-7DC5-436D-903A-B7EBDE575852}" sibTransId="{2670D299-2F7D-4686-954F-D2CB98636504}"/>
    <dgm:cxn modelId="{23B00CD4-15AB-4EED-9451-8F40CD24A705}" type="presOf" srcId="{31FCA2B3-56F5-46F7-95ED-FC52C95323C6}" destId="{0B84843A-BE59-400C-A8BA-250DDFB7B4FE}" srcOrd="0" destOrd="0" presId="urn:microsoft.com/office/officeart/2018/2/layout/IconLabelList"/>
    <dgm:cxn modelId="{98AFEED7-E85F-4C6C-AAF5-A35E8964E892}" type="presOf" srcId="{367DDE4D-A04A-4667-803E-3C3E800C2E92}" destId="{0A4AEDB9-EEF9-41D7-AB08-E513F3D6C666}" srcOrd="0" destOrd="0" presId="urn:microsoft.com/office/officeart/2018/2/layout/IconLabelList"/>
    <dgm:cxn modelId="{3CAEA3E5-8779-408E-9B33-617D1EC7B3A3}" type="presOf" srcId="{2C7F5446-91B6-48CE-8EB7-DCA36A28D26C}" destId="{6E38E94E-71BA-4DB0-80F4-609A9F645D18}" srcOrd="0" destOrd="0" presId="urn:microsoft.com/office/officeart/2018/2/layout/IconLabelList"/>
    <dgm:cxn modelId="{2336AFED-A6A6-48A7-BE8B-4E71444F0932}" type="presOf" srcId="{14AD9882-3921-4D8B-809C-03BA0D73FD00}" destId="{717782E3-B757-48B5-955D-7E7B9FD0F37A}" srcOrd="0" destOrd="0" presId="urn:microsoft.com/office/officeart/2018/2/layout/IconLabelList"/>
    <dgm:cxn modelId="{7D61E1F9-AFBA-40AA-AB5A-AE4E70D164F5}" srcId="{31FCA2B3-56F5-46F7-95ED-FC52C95323C6}" destId="{2C7F5446-91B6-48CE-8EB7-DCA36A28D26C}" srcOrd="0" destOrd="0" parTransId="{39F4975F-644D-4CAC-B97B-CB19B652B0EA}" sibTransId="{7AF0025E-5CD7-434B-98BF-983D9952E55F}"/>
    <dgm:cxn modelId="{9183F7E9-DD8C-4771-B29F-69791941E971}" type="presParOf" srcId="{0B84843A-BE59-400C-A8BA-250DDFB7B4FE}" destId="{7D5B4FC2-CA1D-43D0-8B67-45AC8C0256A1}" srcOrd="0" destOrd="0" presId="urn:microsoft.com/office/officeart/2018/2/layout/IconLabelList"/>
    <dgm:cxn modelId="{509784B3-BCD8-4C81-AAC4-8FE07C1E54BB}" type="presParOf" srcId="{7D5B4FC2-CA1D-43D0-8B67-45AC8C0256A1}" destId="{1196266E-403D-4110-B247-FFCAA394F09F}" srcOrd="0" destOrd="0" presId="urn:microsoft.com/office/officeart/2018/2/layout/IconLabelList"/>
    <dgm:cxn modelId="{F5B84E8A-EB81-4A1B-A7CA-DC69E7437A0A}" type="presParOf" srcId="{7D5B4FC2-CA1D-43D0-8B67-45AC8C0256A1}" destId="{DECF888D-6C3B-4A0D-9324-0AEA0B7C6DCD}" srcOrd="1" destOrd="0" presId="urn:microsoft.com/office/officeart/2018/2/layout/IconLabelList"/>
    <dgm:cxn modelId="{3DF3D897-A1D9-412B-B5BE-4E3158C23751}" type="presParOf" srcId="{7D5B4FC2-CA1D-43D0-8B67-45AC8C0256A1}" destId="{6E38E94E-71BA-4DB0-80F4-609A9F645D18}" srcOrd="2" destOrd="0" presId="urn:microsoft.com/office/officeart/2018/2/layout/IconLabelList"/>
    <dgm:cxn modelId="{358537DA-D561-479F-A982-35E4BF61FBBE}" type="presParOf" srcId="{0B84843A-BE59-400C-A8BA-250DDFB7B4FE}" destId="{95B43ABD-196B-45C1-A6D8-77D244203351}" srcOrd="1" destOrd="0" presId="urn:microsoft.com/office/officeart/2018/2/layout/IconLabelList"/>
    <dgm:cxn modelId="{36FF6C04-182F-469B-BECB-C27754DCCE73}" type="presParOf" srcId="{0B84843A-BE59-400C-A8BA-250DDFB7B4FE}" destId="{97E4AE75-D2F2-4A70-90E5-A9D08DFF3408}" srcOrd="2" destOrd="0" presId="urn:microsoft.com/office/officeart/2018/2/layout/IconLabelList"/>
    <dgm:cxn modelId="{030A42B5-341C-4C5D-81FD-658F0830B933}" type="presParOf" srcId="{97E4AE75-D2F2-4A70-90E5-A9D08DFF3408}" destId="{D30606E5-ED34-4E02-927E-4703EAAF29E2}" srcOrd="0" destOrd="0" presId="urn:microsoft.com/office/officeart/2018/2/layout/IconLabelList"/>
    <dgm:cxn modelId="{3E9B934D-838F-4510-8EEC-59A6D752ED5D}" type="presParOf" srcId="{97E4AE75-D2F2-4A70-90E5-A9D08DFF3408}" destId="{7B40DD2E-23DC-47F1-90E1-F5BC096C3D25}" srcOrd="1" destOrd="0" presId="urn:microsoft.com/office/officeart/2018/2/layout/IconLabelList"/>
    <dgm:cxn modelId="{3E3D4127-4AA4-4563-8B1F-4182F25BCEFF}" type="presParOf" srcId="{97E4AE75-D2F2-4A70-90E5-A9D08DFF3408}" destId="{CA3B0E0F-A7EA-4292-843F-19EC3351A0AA}" srcOrd="2" destOrd="0" presId="urn:microsoft.com/office/officeart/2018/2/layout/IconLabelList"/>
    <dgm:cxn modelId="{67239510-3004-424B-8D9A-41E041567B8C}" type="presParOf" srcId="{0B84843A-BE59-400C-A8BA-250DDFB7B4FE}" destId="{713155BD-8754-41C1-AC5E-F091BA9D281D}" srcOrd="3" destOrd="0" presId="urn:microsoft.com/office/officeart/2018/2/layout/IconLabelList"/>
    <dgm:cxn modelId="{14CDDC4F-209B-47A1-A895-81ACC2545C63}" type="presParOf" srcId="{0B84843A-BE59-400C-A8BA-250DDFB7B4FE}" destId="{94A37E94-5C25-45A5-A8E1-D8A9954FABA6}" srcOrd="4" destOrd="0" presId="urn:microsoft.com/office/officeart/2018/2/layout/IconLabelList"/>
    <dgm:cxn modelId="{D810823C-783F-426A-BDAE-AB2F707EC147}" type="presParOf" srcId="{94A37E94-5C25-45A5-A8E1-D8A9954FABA6}" destId="{CE47E719-00A4-40AD-9D5A-BEB193BBF8C6}" srcOrd="0" destOrd="0" presId="urn:microsoft.com/office/officeart/2018/2/layout/IconLabelList"/>
    <dgm:cxn modelId="{965B9CD7-C6B3-46E2-9861-53FB0B93ECAE}" type="presParOf" srcId="{94A37E94-5C25-45A5-A8E1-D8A9954FABA6}" destId="{F170E794-683B-425E-8A38-C3723088008F}" srcOrd="1" destOrd="0" presId="urn:microsoft.com/office/officeart/2018/2/layout/IconLabelList"/>
    <dgm:cxn modelId="{0369762B-02A1-4EEC-A400-9755B0AA931D}" type="presParOf" srcId="{94A37E94-5C25-45A5-A8E1-D8A9954FABA6}" destId="{0A4AEDB9-EEF9-41D7-AB08-E513F3D6C666}" srcOrd="2" destOrd="0" presId="urn:microsoft.com/office/officeart/2018/2/layout/IconLabelList"/>
    <dgm:cxn modelId="{AFD0B4DC-E71D-4EFD-A200-FFBBB4C353EB}" type="presParOf" srcId="{0B84843A-BE59-400C-A8BA-250DDFB7B4FE}" destId="{36376146-A29D-43D1-B1DD-6DD93FB0049B}" srcOrd="5" destOrd="0" presId="urn:microsoft.com/office/officeart/2018/2/layout/IconLabelList"/>
    <dgm:cxn modelId="{4A525136-CB44-4172-8691-876FA4DD7D4A}" type="presParOf" srcId="{0B84843A-BE59-400C-A8BA-250DDFB7B4FE}" destId="{ADB335AB-2CB9-4699-841D-797BC51C4749}" srcOrd="6" destOrd="0" presId="urn:microsoft.com/office/officeart/2018/2/layout/IconLabelList"/>
    <dgm:cxn modelId="{4612CF10-FB78-4892-B1EF-FEE7C81C4237}" type="presParOf" srcId="{ADB335AB-2CB9-4699-841D-797BC51C4749}" destId="{ACC25BF6-02CE-45B3-BDF0-812FB530C27A}" srcOrd="0" destOrd="0" presId="urn:microsoft.com/office/officeart/2018/2/layout/IconLabelList"/>
    <dgm:cxn modelId="{E13C9D50-5BD6-4BB2-8CF4-7F5598F2A9E8}" type="presParOf" srcId="{ADB335AB-2CB9-4699-841D-797BC51C4749}" destId="{6BA1B7E8-1774-4007-8CA2-2A63B9990F89}" srcOrd="1" destOrd="0" presId="urn:microsoft.com/office/officeart/2018/2/layout/IconLabelList"/>
    <dgm:cxn modelId="{64B9BCCF-0AC5-4749-8E42-AC6CA21A8F63}" type="presParOf" srcId="{ADB335AB-2CB9-4699-841D-797BC51C4749}" destId="{7B215E4A-7C79-4E1A-839E-E167969756F5}" srcOrd="2" destOrd="0" presId="urn:microsoft.com/office/officeart/2018/2/layout/IconLabelList"/>
    <dgm:cxn modelId="{6798FBD9-E9D4-4927-B4C8-2136536F7BB9}" type="presParOf" srcId="{0B84843A-BE59-400C-A8BA-250DDFB7B4FE}" destId="{E840FA44-3F9C-42A8-B280-9952089D0C11}" srcOrd="7" destOrd="0" presId="urn:microsoft.com/office/officeart/2018/2/layout/IconLabelList"/>
    <dgm:cxn modelId="{EC810BC0-6C04-4347-8F21-70F4E258B505}" type="presParOf" srcId="{0B84843A-BE59-400C-A8BA-250DDFB7B4FE}" destId="{528D90B1-0752-4B0B-802C-603ED27F88F7}" srcOrd="8" destOrd="0" presId="urn:microsoft.com/office/officeart/2018/2/layout/IconLabelList"/>
    <dgm:cxn modelId="{BD091270-A1CD-41C5-AF08-34AC31A1584E}" type="presParOf" srcId="{528D90B1-0752-4B0B-802C-603ED27F88F7}" destId="{51C0CBDC-9C5C-42BA-87D7-95300CD67847}" srcOrd="0" destOrd="0" presId="urn:microsoft.com/office/officeart/2018/2/layout/IconLabelList"/>
    <dgm:cxn modelId="{11761CF2-0882-48CE-917F-3831C231A3C8}" type="presParOf" srcId="{528D90B1-0752-4B0B-802C-603ED27F88F7}" destId="{34DF4C82-B5FD-4517-A11C-8F8392B43A3B}" srcOrd="1" destOrd="0" presId="urn:microsoft.com/office/officeart/2018/2/layout/IconLabelList"/>
    <dgm:cxn modelId="{DCD8E031-95D9-459F-A1A3-E5D89AE0151C}" type="presParOf" srcId="{528D90B1-0752-4B0B-802C-603ED27F88F7}" destId="{D5EEEE63-BFD7-43C8-AB19-A47F4E5308E4}" srcOrd="2" destOrd="0" presId="urn:microsoft.com/office/officeart/2018/2/layout/IconLabelList"/>
    <dgm:cxn modelId="{11C49BA2-D971-4703-B48A-6F324DCE3AED}" type="presParOf" srcId="{0B84843A-BE59-400C-A8BA-250DDFB7B4FE}" destId="{11BF257F-CC27-4642-A777-A1279B82756B}" srcOrd="9" destOrd="0" presId="urn:microsoft.com/office/officeart/2018/2/layout/IconLabelList"/>
    <dgm:cxn modelId="{5964B6B5-AFE0-45B5-A46E-5731A805A168}" type="presParOf" srcId="{0B84843A-BE59-400C-A8BA-250DDFB7B4FE}" destId="{C2B75060-438E-40AC-865D-73AA42AEAD41}" srcOrd="10" destOrd="0" presId="urn:microsoft.com/office/officeart/2018/2/layout/IconLabelList"/>
    <dgm:cxn modelId="{6C4B8C8C-CD51-4DEB-BFCE-697117F5A4C4}" type="presParOf" srcId="{C2B75060-438E-40AC-865D-73AA42AEAD41}" destId="{22BDD017-A1A6-4CA1-9FBB-D748956350C0}" srcOrd="0" destOrd="0" presId="urn:microsoft.com/office/officeart/2018/2/layout/IconLabelList"/>
    <dgm:cxn modelId="{AE8A6B92-360C-4E6E-9313-79AF9193DE60}" type="presParOf" srcId="{C2B75060-438E-40AC-865D-73AA42AEAD41}" destId="{13AD04D7-470A-48EE-A5CF-EF3D416DC87B}" srcOrd="1" destOrd="0" presId="urn:microsoft.com/office/officeart/2018/2/layout/IconLabelList"/>
    <dgm:cxn modelId="{B091879F-DA42-4DDF-B5C2-61AB0E9110F1}" type="presParOf" srcId="{C2B75060-438E-40AC-865D-73AA42AEAD41}" destId="{717782E3-B757-48B5-955D-7E7B9FD0F37A}" srcOrd="2" destOrd="0" presId="urn:microsoft.com/office/officeart/2018/2/layout/IconLabelList"/>
    <dgm:cxn modelId="{0C0F59B5-01F0-47A7-8F19-0F463D7EFEAF}" type="presParOf" srcId="{0B84843A-BE59-400C-A8BA-250DDFB7B4FE}" destId="{95F4876F-764E-453F-8AD5-9D54F61CC6AC}" srcOrd="11" destOrd="0" presId="urn:microsoft.com/office/officeart/2018/2/layout/IconLabelList"/>
    <dgm:cxn modelId="{54EBA929-2738-4F8B-A069-C2CDB0FBB61A}" type="presParOf" srcId="{0B84843A-BE59-400C-A8BA-250DDFB7B4FE}" destId="{5669AE5A-0B3B-4D48-A983-48BF57AA7DD0}" srcOrd="12" destOrd="0" presId="urn:microsoft.com/office/officeart/2018/2/layout/IconLabelList"/>
    <dgm:cxn modelId="{A248E8BB-CDF8-4BBE-949A-C955F64F74CD}" type="presParOf" srcId="{5669AE5A-0B3B-4D48-A983-48BF57AA7DD0}" destId="{3A04ABE6-7FDA-45C9-BB3D-5AB2E06253B7}" srcOrd="0" destOrd="0" presId="urn:microsoft.com/office/officeart/2018/2/layout/IconLabelList"/>
    <dgm:cxn modelId="{65C7A156-0142-4908-868F-9F048567EEDD}" type="presParOf" srcId="{5669AE5A-0B3B-4D48-A983-48BF57AA7DD0}" destId="{B95F3085-F559-4FBB-917F-ADAAB5AA28C3}" srcOrd="1" destOrd="0" presId="urn:microsoft.com/office/officeart/2018/2/layout/IconLabelList"/>
    <dgm:cxn modelId="{06111156-034C-4849-BDB4-A921CDB9114B}" type="presParOf" srcId="{5669AE5A-0B3B-4D48-A983-48BF57AA7DD0}" destId="{34EEC8C5-E20D-4793-AA61-8D8F930C56E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5724F88-43BB-4BE2-BC69-AF8FEFD7B598}" type="doc">
      <dgm:prSet loTypeId="urn:microsoft.com/office/officeart/2005/8/layout/hList6" loCatId="list" qsTypeId="urn:microsoft.com/office/officeart/2005/8/quickstyle/simple2" qsCatId="simple" csTypeId="urn:microsoft.com/office/officeart/2005/8/colors/accent1_3" csCatId="accent1" phldr="1"/>
      <dgm:spPr/>
      <dgm:t>
        <a:bodyPr/>
        <a:lstStyle/>
        <a:p>
          <a:endParaRPr lang="de-DE"/>
        </a:p>
      </dgm:t>
    </dgm:pt>
    <dgm:pt modelId="{467880BF-0FD5-456A-8E43-2173D4D27D5E}">
      <dgm:prSet phldrT="[Text]" custT="1"/>
      <dgm:spPr/>
      <dgm:t>
        <a:bodyPr/>
        <a:lstStyle/>
        <a:p>
          <a:endParaRPr lang="de-DE" sz="2000" dirty="0"/>
        </a:p>
        <a:p>
          <a:r>
            <a:rPr lang="de-DE" sz="2000" dirty="0"/>
            <a:t>Die Resilienz wird gestärkt, wenn schwierige Lebenssituationen bewältigt  werden. Das sind Fähigkeiten wie: Probleme lösen, Selbstwahrnehmung, Selbstkontrolle, Zuhören und Erzählen, Sich Austauschen, Optimismus.</a:t>
          </a:r>
        </a:p>
      </dgm:t>
    </dgm:pt>
    <dgm:pt modelId="{3032FCEA-EEF3-4D5F-8785-3A7F897A144E}" type="parTrans" cxnId="{BFA274EA-F15E-4952-800A-55A911EF0BC6}">
      <dgm:prSet/>
      <dgm:spPr/>
      <dgm:t>
        <a:bodyPr/>
        <a:lstStyle/>
        <a:p>
          <a:endParaRPr lang="de-DE"/>
        </a:p>
      </dgm:t>
    </dgm:pt>
    <dgm:pt modelId="{22A7B65C-9D3C-45EC-8808-30CB5AA28440}" type="sibTrans" cxnId="{BFA274EA-F15E-4952-800A-55A911EF0BC6}">
      <dgm:prSet/>
      <dgm:spPr/>
      <dgm:t>
        <a:bodyPr/>
        <a:lstStyle/>
        <a:p>
          <a:endParaRPr lang="de-DE"/>
        </a:p>
      </dgm:t>
    </dgm:pt>
    <dgm:pt modelId="{DF0FA390-F410-4D9F-97F9-6E82B0B3DD40}">
      <dgm:prSet phldrT="[Text]"/>
      <dgm:spPr/>
      <dgm:t>
        <a:bodyPr/>
        <a:lstStyle/>
        <a:p>
          <a:pPr eaLnBrk="1" latinLnBrk="0"/>
          <a:endParaRPr lang="de-DE" sz="900" dirty="0"/>
        </a:p>
      </dgm:t>
    </dgm:pt>
    <dgm:pt modelId="{90336EB8-1859-4C92-887C-1E68E6DAA793}" type="parTrans" cxnId="{9E619D10-20DA-409A-A60F-5206691EE34C}">
      <dgm:prSet/>
      <dgm:spPr/>
      <dgm:t>
        <a:bodyPr/>
        <a:lstStyle/>
        <a:p>
          <a:endParaRPr lang="de-DE"/>
        </a:p>
      </dgm:t>
    </dgm:pt>
    <dgm:pt modelId="{41348E75-6948-4C57-B0BD-41FA546EC327}" type="sibTrans" cxnId="{9E619D10-20DA-409A-A60F-5206691EE34C}">
      <dgm:prSet/>
      <dgm:spPr/>
      <dgm:t>
        <a:bodyPr/>
        <a:lstStyle/>
        <a:p>
          <a:endParaRPr lang="de-DE"/>
        </a:p>
      </dgm:t>
    </dgm:pt>
    <dgm:pt modelId="{3B3B3A67-8FE7-4DE3-BFE0-0827186426ED}">
      <dgm:prSet phldrT="[Text]"/>
      <dgm:spPr/>
      <dgm:t>
        <a:bodyPr/>
        <a:lstStyle/>
        <a:p>
          <a:endParaRPr lang="de-DE" sz="900" dirty="0"/>
        </a:p>
      </dgm:t>
    </dgm:pt>
    <dgm:pt modelId="{3A0BBB91-23CB-43A1-804E-C34233E99279}" type="parTrans" cxnId="{3E70C6BD-4C2D-479B-AA27-9E42B3619B14}">
      <dgm:prSet/>
      <dgm:spPr/>
      <dgm:t>
        <a:bodyPr/>
        <a:lstStyle/>
        <a:p>
          <a:endParaRPr lang="de-DE"/>
        </a:p>
      </dgm:t>
    </dgm:pt>
    <dgm:pt modelId="{C2ADFC3C-882B-4174-9142-73B573985C14}" type="sibTrans" cxnId="{3E70C6BD-4C2D-479B-AA27-9E42B3619B14}">
      <dgm:prSet/>
      <dgm:spPr/>
      <dgm:t>
        <a:bodyPr/>
        <a:lstStyle/>
        <a:p>
          <a:endParaRPr lang="de-DE"/>
        </a:p>
      </dgm:t>
    </dgm:pt>
    <dgm:pt modelId="{DA900F56-CE32-43A0-B9D5-68E0EA8B1D05}">
      <dgm:prSet phldrT="[Text]"/>
      <dgm:spPr/>
      <dgm:t>
        <a:bodyPr/>
        <a:lstStyle/>
        <a:p>
          <a:pPr eaLnBrk="1" latinLnBrk="0"/>
          <a:endParaRPr lang="de-DE" sz="900" dirty="0"/>
        </a:p>
      </dgm:t>
    </dgm:pt>
    <dgm:pt modelId="{F31C2718-57A4-49B8-A546-04E2117945D3}" type="parTrans" cxnId="{CD20C210-9F30-4A4C-86E7-544424B5B96C}">
      <dgm:prSet/>
      <dgm:spPr/>
      <dgm:t>
        <a:bodyPr/>
        <a:lstStyle/>
        <a:p>
          <a:endParaRPr lang="de-DE"/>
        </a:p>
      </dgm:t>
    </dgm:pt>
    <dgm:pt modelId="{A6E8F2D7-4E15-40D0-9034-C4FB531E0E1D}" type="sibTrans" cxnId="{CD20C210-9F30-4A4C-86E7-544424B5B96C}">
      <dgm:prSet/>
      <dgm:spPr/>
      <dgm:t>
        <a:bodyPr/>
        <a:lstStyle/>
        <a:p>
          <a:endParaRPr lang="de-DE"/>
        </a:p>
      </dgm:t>
    </dgm:pt>
    <dgm:pt modelId="{8E35D2DD-B8A2-41AA-80AA-E0A8B2039C12}">
      <dgm:prSet phldrT="[Text]"/>
      <dgm:spPr/>
      <dgm:t>
        <a:bodyPr/>
        <a:lstStyle/>
        <a:p>
          <a:pPr eaLnBrk="1" latinLnBrk="0"/>
          <a:endParaRPr lang="de-DE" sz="900" dirty="0"/>
        </a:p>
      </dgm:t>
    </dgm:pt>
    <dgm:pt modelId="{9895A8FE-C760-4C5B-AD4C-CD4CB686CC43}" type="parTrans" cxnId="{69E4E505-EEC6-45AD-A700-5C5349BF0665}">
      <dgm:prSet/>
      <dgm:spPr/>
      <dgm:t>
        <a:bodyPr/>
        <a:lstStyle/>
        <a:p>
          <a:endParaRPr lang="de-DE"/>
        </a:p>
      </dgm:t>
    </dgm:pt>
    <dgm:pt modelId="{799BD22D-ACB6-4C5D-B7A2-114BB3574EF3}" type="sibTrans" cxnId="{69E4E505-EEC6-45AD-A700-5C5349BF0665}">
      <dgm:prSet/>
      <dgm:spPr/>
      <dgm:t>
        <a:bodyPr/>
        <a:lstStyle/>
        <a:p>
          <a:endParaRPr lang="de-DE"/>
        </a:p>
      </dgm:t>
    </dgm:pt>
    <dgm:pt modelId="{F66B548D-3667-44DA-BABC-F7A7A14C73A4}">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dirty="0"/>
            <a:t>Folgende Schutzfaktoren sollten gegeben sein: eine positive Grundstimmung und Erziehungsklima, hohes Selbstwertgefühl und Selbstwirksamkeit, sichere Bindung, gute soziale Beziehungen.</a:t>
          </a:r>
        </a:p>
        <a:p>
          <a:pPr marL="0" lvl="0" defTabSz="400050">
            <a:lnSpc>
              <a:spcPct val="90000"/>
            </a:lnSpc>
            <a:spcBef>
              <a:spcPct val="0"/>
            </a:spcBef>
            <a:spcAft>
              <a:spcPct val="35000"/>
            </a:spcAft>
            <a:buNone/>
          </a:pPr>
          <a:endParaRPr lang="de-DE" sz="1500" dirty="0"/>
        </a:p>
      </dgm:t>
    </dgm:pt>
    <dgm:pt modelId="{9E397860-E34C-413D-9F88-F9CC615F0EFF}" type="parTrans" cxnId="{2691275E-F280-40C4-889C-B9A198A6E9F1}">
      <dgm:prSet/>
      <dgm:spPr/>
      <dgm:t>
        <a:bodyPr/>
        <a:lstStyle/>
        <a:p>
          <a:endParaRPr lang="de-DE"/>
        </a:p>
      </dgm:t>
    </dgm:pt>
    <dgm:pt modelId="{31FE0ACF-932D-43C1-BF42-B0B754FE21ED}" type="sibTrans" cxnId="{2691275E-F280-40C4-889C-B9A198A6E9F1}">
      <dgm:prSet/>
      <dgm:spPr/>
      <dgm:t>
        <a:bodyPr/>
        <a:lstStyle/>
        <a:p>
          <a:endParaRPr lang="de-DE"/>
        </a:p>
      </dgm:t>
    </dgm:pt>
    <dgm:pt modelId="{CC2085A4-CC61-493C-974D-7A7501F0BB1D}">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dirty="0"/>
            <a:t>Die Erzieherin ist verlässlich für das Kind da und sorgt für eine sichere Bindung.  Sie steht unterstützend zur Seite und achtet auf eine gute Beziehung in der Gruppe. </a:t>
          </a:r>
        </a:p>
        <a:p>
          <a:pPr marL="0" lvl="0" defTabSz="400050">
            <a:lnSpc>
              <a:spcPct val="90000"/>
            </a:lnSpc>
            <a:spcBef>
              <a:spcPct val="0"/>
            </a:spcBef>
            <a:spcAft>
              <a:spcPct val="35000"/>
            </a:spcAft>
            <a:buNone/>
          </a:pPr>
          <a:endParaRPr lang="de-DE" sz="1100" dirty="0"/>
        </a:p>
      </dgm:t>
    </dgm:pt>
    <dgm:pt modelId="{C6F7CADC-99F8-44CC-A671-1077C37BA652}" type="parTrans" cxnId="{CEE73F13-C663-4987-AD83-D54BC04D96B4}">
      <dgm:prSet/>
      <dgm:spPr/>
      <dgm:t>
        <a:bodyPr/>
        <a:lstStyle/>
        <a:p>
          <a:endParaRPr lang="de-DE"/>
        </a:p>
      </dgm:t>
    </dgm:pt>
    <dgm:pt modelId="{DA17ADA3-EC07-4EDC-9BD9-E03EDDB2CCC2}" type="sibTrans" cxnId="{CEE73F13-C663-4987-AD83-D54BC04D96B4}">
      <dgm:prSet/>
      <dgm:spPr/>
      <dgm:t>
        <a:bodyPr/>
        <a:lstStyle/>
        <a:p>
          <a:endParaRPr lang="de-DE"/>
        </a:p>
      </dgm:t>
    </dgm:pt>
    <dgm:pt modelId="{E989F65A-56DA-48C6-8008-F84EFF6B457D}" type="pres">
      <dgm:prSet presAssocID="{65724F88-43BB-4BE2-BC69-AF8FEFD7B598}" presName="Name0" presStyleCnt="0">
        <dgm:presLayoutVars>
          <dgm:dir/>
          <dgm:resizeHandles val="exact"/>
        </dgm:presLayoutVars>
      </dgm:prSet>
      <dgm:spPr/>
    </dgm:pt>
    <dgm:pt modelId="{0A4F26EE-63E1-4FFB-BFA3-83F32F0DFFFC}" type="pres">
      <dgm:prSet presAssocID="{467880BF-0FD5-456A-8E43-2173D4D27D5E}" presName="node" presStyleLbl="node1" presStyleIdx="0" presStyleCnt="3">
        <dgm:presLayoutVars>
          <dgm:bulletEnabled val="1"/>
        </dgm:presLayoutVars>
      </dgm:prSet>
      <dgm:spPr/>
    </dgm:pt>
    <dgm:pt modelId="{220BF3AE-3867-4845-BC15-847B22EC31D0}" type="pres">
      <dgm:prSet presAssocID="{22A7B65C-9D3C-45EC-8808-30CB5AA28440}" presName="sibTrans" presStyleCnt="0"/>
      <dgm:spPr/>
    </dgm:pt>
    <dgm:pt modelId="{4676591C-2D7C-48EA-91B8-B2960C2930D2}" type="pres">
      <dgm:prSet presAssocID="{F66B548D-3667-44DA-BABC-F7A7A14C73A4}" presName="node" presStyleLbl="node1" presStyleIdx="1" presStyleCnt="3">
        <dgm:presLayoutVars>
          <dgm:bulletEnabled val="1"/>
        </dgm:presLayoutVars>
      </dgm:prSet>
      <dgm:spPr/>
    </dgm:pt>
    <dgm:pt modelId="{4D18AD7A-692F-40C6-9F3E-F1EBE65A54DA}" type="pres">
      <dgm:prSet presAssocID="{31FE0ACF-932D-43C1-BF42-B0B754FE21ED}" presName="sibTrans" presStyleCnt="0"/>
      <dgm:spPr/>
    </dgm:pt>
    <dgm:pt modelId="{3AB690BC-0332-493A-AA44-E3D0E9C6E866}" type="pres">
      <dgm:prSet presAssocID="{CC2085A4-CC61-493C-974D-7A7501F0BB1D}" presName="node" presStyleLbl="node1" presStyleIdx="2" presStyleCnt="3">
        <dgm:presLayoutVars>
          <dgm:bulletEnabled val="1"/>
        </dgm:presLayoutVars>
      </dgm:prSet>
      <dgm:spPr/>
    </dgm:pt>
  </dgm:ptLst>
  <dgm:cxnLst>
    <dgm:cxn modelId="{69E4E505-EEC6-45AD-A700-5C5349BF0665}" srcId="{467880BF-0FD5-456A-8E43-2173D4D27D5E}" destId="{8E35D2DD-B8A2-41AA-80AA-E0A8B2039C12}" srcOrd="2" destOrd="0" parTransId="{9895A8FE-C760-4C5B-AD4C-CD4CB686CC43}" sibTransId="{799BD22D-ACB6-4C5D-B7A2-114BB3574EF3}"/>
    <dgm:cxn modelId="{9E619D10-20DA-409A-A60F-5206691EE34C}" srcId="{467880BF-0FD5-456A-8E43-2173D4D27D5E}" destId="{DF0FA390-F410-4D9F-97F9-6E82B0B3DD40}" srcOrd="1" destOrd="0" parTransId="{90336EB8-1859-4C92-887C-1E68E6DAA793}" sibTransId="{41348E75-6948-4C57-B0BD-41FA546EC327}"/>
    <dgm:cxn modelId="{CD20C210-9F30-4A4C-86E7-544424B5B96C}" srcId="{467880BF-0FD5-456A-8E43-2173D4D27D5E}" destId="{DA900F56-CE32-43A0-B9D5-68E0EA8B1D05}" srcOrd="0" destOrd="0" parTransId="{F31C2718-57A4-49B8-A546-04E2117945D3}" sibTransId="{A6E8F2D7-4E15-40D0-9034-C4FB531E0E1D}"/>
    <dgm:cxn modelId="{356DAD12-775F-447B-B81C-B96810E32B01}" type="presOf" srcId="{F66B548D-3667-44DA-BABC-F7A7A14C73A4}" destId="{4676591C-2D7C-48EA-91B8-B2960C2930D2}" srcOrd="0" destOrd="0" presId="urn:microsoft.com/office/officeart/2005/8/layout/hList6"/>
    <dgm:cxn modelId="{CEE73F13-C663-4987-AD83-D54BC04D96B4}" srcId="{65724F88-43BB-4BE2-BC69-AF8FEFD7B598}" destId="{CC2085A4-CC61-493C-974D-7A7501F0BB1D}" srcOrd="2" destOrd="0" parTransId="{C6F7CADC-99F8-44CC-A671-1077C37BA652}" sibTransId="{DA17ADA3-EC07-4EDC-9BD9-E03EDDB2CCC2}"/>
    <dgm:cxn modelId="{B1BE7C17-D571-47A9-8982-8C3C4AED1739}" type="presOf" srcId="{CC2085A4-CC61-493C-974D-7A7501F0BB1D}" destId="{3AB690BC-0332-493A-AA44-E3D0E9C6E866}" srcOrd="0" destOrd="0" presId="urn:microsoft.com/office/officeart/2005/8/layout/hList6"/>
    <dgm:cxn modelId="{C9CE4A20-82FA-4955-AE55-5C6EE884AEA0}" type="presOf" srcId="{8E35D2DD-B8A2-41AA-80AA-E0A8B2039C12}" destId="{0A4F26EE-63E1-4FFB-BFA3-83F32F0DFFFC}" srcOrd="0" destOrd="3" presId="urn:microsoft.com/office/officeart/2005/8/layout/hList6"/>
    <dgm:cxn modelId="{4D88E83F-EF5C-443E-A1BB-F351DE6D9D6D}" type="presOf" srcId="{DA900F56-CE32-43A0-B9D5-68E0EA8B1D05}" destId="{0A4F26EE-63E1-4FFB-BFA3-83F32F0DFFFC}" srcOrd="0" destOrd="1" presId="urn:microsoft.com/office/officeart/2005/8/layout/hList6"/>
    <dgm:cxn modelId="{2691275E-F280-40C4-889C-B9A198A6E9F1}" srcId="{65724F88-43BB-4BE2-BC69-AF8FEFD7B598}" destId="{F66B548D-3667-44DA-BABC-F7A7A14C73A4}" srcOrd="1" destOrd="0" parTransId="{9E397860-E34C-413D-9F88-F9CC615F0EFF}" sibTransId="{31FE0ACF-932D-43C1-BF42-B0B754FE21ED}"/>
    <dgm:cxn modelId="{50ACD64D-3367-4826-A2A5-DE2C5782836D}" type="presOf" srcId="{DF0FA390-F410-4D9F-97F9-6E82B0B3DD40}" destId="{0A4F26EE-63E1-4FFB-BFA3-83F32F0DFFFC}" srcOrd="0" destOrd="2" presId="urn:microsoft.com/office/officeart/2005/8/layout/hList6"/>
    <dgm:cxn modelId="{22524E72-E197-4149-A7C7-F7AE5E1D4A47}" type="presOf" srcId="{467880BF-0FD5-456A-8E43-2173D4D27D5E}" destId="{0A4F26EE-63E1-4FFB-BFA3-83F32F0DFFFC}" srcOrd="0" destOrd="0" presId="urn:microsoft.com/office/officeart/2005/8/layout/hList6"/>
    <dgm:cxn modelId="{994974A8-9721-4198-991F-530D6EDC6A10}" type="presOf" srcId="{65724F88-43BB-4BE2-BC69-AF8FEFD7B598}" destId="{E989F65A-56DA-48C6-8008-F84EFF6B457D}" srcOrd="0" destOrd="0" presId="urn:microsoft.com/office/officeart/2005/8/layout/hList6"/>
    <dgm:cxn modelId="{97FFFCAB-FD41-4D40-85DC-5DD3A4622023}" type="presOf" srcId="{3B3B3A67-8FE7-4DE3-BFE0-0827186426ED}" destId="{0A4F26EE-63E1-4FFB-BFA3-83F32F0DFFFC}" srcOrd="0" destOrd="4" presId="urn:microsoft.com/office/officeart/2005/8/layout/hList6"/>
    <dgm:cxn modelId="{3E70C6BD-4C2D-479B-AA27-9E42B3619B14}" srcId="{467880BF-0FD5-456A-8E43-2173D4D27D5E}" destId="{3B3B3A67-8FE7-4DE3-BFE0-0827186426ED}" srcOrd="3" destOrd="0" parTransId="{3A0BBB91-23CB-43A1-804E-C34233E99279}" sibTransId="{C2ADFC3C-882B-4174-9142-73B573985C14}"/>
    <dgm:cxn modelId="{BFA274EA-F15E-4952-800A-55A911EF0BC6}" srcId="{65724F88-43BB-4BE2-BC69-AF8FEFD7B598}" destId="{467880BF-0FD5-456A-8E43-2173D4D27D5E}" srcOrd="0" destOrd="0" parTransId="{3032FCEA-EEF3-4D5F-8785-3A7F897A144E}" sibTransId="{22A7B65C-9D3C-45EC-8808-30CB5AA28440}"/>
    <dgm:cxn modelId="{87957D8C-2269-4173-A46C-F667B8D67DE4}" type="presParOf" srcId="{E989F65A-56DA-48C6-8008-F84EFF6B457D}" destId="{0A4F26EE-63E1-4FFB-BFA3-83F32F0DFFFC}" srcOrd="0" destOrd="0" presId="urn:microsoft.com/office/officeart/2005/8/layout/hList6"/>
    <dgm:cxn modelId="{3895BFE9-03C8-4C49-ADAF-9B8DEC1B5F7D}" type="presParOf" srcId="{E989F65A-56DA-48C6-8008-F84EFF6B457D}" destId="{220BF3AE-3867-4845-BC15-847B22EC31D0}" srcOrd="1" destOrd="0" presId="urn:microsoft.com/office/officeart/2005/8/layout/hList6"/>
    <dgm:cxn modelId="{002B6D9F-2687-4EAB-9633-6906E5CA7004}" type="presParOf" srcId="{E989F65A-56DA-48C6-8008-F84EFF6B457D}" destId="{4676591C-2D7C-48EA-91B8-B2960C2930D2}" srcOrd="2" destOrd="0" presId="urn:microsoft.com/office/officeart/2005/8/layout/hList6"/>
    <dgm:cxn modelId="{C01943E1-B15F-4FA5-AE2F-EE16CA37939F}" type="presParOf" srcId="{E989F65A-56DA-48C6-8008-F84EFF6B457D}" destId="{4D18AD7A-692F-40C6-9F3E-F1EBE65A54DA}" srcOrd="3" destOrd="0" presId="urn:microsoft.com/office/officeart/2005/8/layout/hList6"/>
    <dgm:cxn modelId="{935B2535-4EB2-4F34-81BF-DE4A496DAFE0}" type="presParOf" srcId="{E989F65A-56DA-48C6-8008-F84EFF6B457D}" destId="{3AB690BC-0332-493A-AA44-E3D0E9C6E86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75A56BD-FCDE-48F2-AF87-4BE9DBC5C526}"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5DB7EAF2-82E5-430C-AD85-481CE3D7A185}">
      <dgm:prSet custT="1"/>
      <dgm:spPr/>
      <dgm:t>
        <a:bodyPr anchor="ctr"/>
        <a:lstStyle/>
        <a:p>
          <a:r>
            <a:rPr lang="de-DE" sz="2000" dirty="0"/>
            <a:t>7.30 – 8.00 Uhr 	Frühdienst</a:t>
          </a:r>
          <a:endParaRPr lang="en-US" sz="2000" dirty="0"/>
        </a:p>
      </dgm:t>
    </dgm:pt>
    <dgm:pt modelId="{6289869A-BF51-405C-B46C-6DAFC95B593C}" type="parTrans" cxnId="{B101B64A-775C-4DA9-A666-A7A38431B45B}">
      <dgm:prSet/>
      <dgm:spPr/>
      <dgm:t>
        <a:bodyPr/>
        <a:lstStyle/>
        <a:p>
          <a:endParaRPr lang="en-US"/>
        </a:p>
      </dgm:t>
    </dgm:pt>
    <dgm:pt modelId="{0CBAFF35-A875-4E60-BB4A-2BDD16811B5C}" type="sibTrans" cxnId="{B101B64A-775C-4DA9-A666-A7A38431B45B}">
      <dgm:prSet/>
      <dgm:spPr/>
      <dgm:t>
        <a:bodyPr/>
        <a:lstStyle/>
        <a:p>
          <a:endParaRPr lang="en-US"/>
        </a:p>
      </dgm:t>
    </dgm:pt>
    <dgm:pt modelId="{CB022891-CF16-4F0D-A072-DAC18428E30B}">
      <dgm:prSet custT="1"/>
      <dgm:spPr/>
      <dgm:t>
        <a:bodyPr anchor="ctr"/>
        <a:lstStyle/>
        <a:p>
          <a:r>
            <a:rPr lang="de-DE" sz="2000" dirty="0"/>
            <a:t>Bis 9.00 Uhr 	Bringzeit</a:t>
          </a:r>
          <a:endParaRPr lang="en-US" sz="2000" dirty="0"/>
        </a:p>
      </dgm:t>
    </dgm:pt>
    <dgm:pt modelId="{63A391B0-EFA9-4B17-A8B8-D18B1472BC50}" type="parTrans" cxnId="{76437669-B63E-488D-8937-C8A8941AF5B8}">
      <dgm:prSet/>
      <dgm:spPr/>
      <dgm:t>
        <a:bodyPr/>
        <a:lstStyle/>
        <a:p>
          <a:endParaRPr lang="en-US"/>
        </a:p>
      </dgm:t>
    </dgm:pt>
    <dgm:pt modelId="{57005790-F20A-4F17-AEC7-524919592FC4}" type="sibTrans" cxnId="{76437669-B63E-488D-8937-C8A8941AF5B8}">
      <dgm:prSet/>
      <dgm:spPr/>
      <dgm:t>
        <a:bodyPr/>
        <a:lstStyle/>
        <a:p>
          <a:endParaRPr lang="en-US"/>
        </a:p>
      </dgm:t>
    </dgm:pt>
    <dgm:pt modelId="{B6EF1B58-71F3-4501-B8F5-30F368E5ACCB}">
      <dgm:prSet custT="1"/>
      <dgm:spPr/>
      <dgm:t>
        <a:bodyPr anchor="ctr"/>
        <a:lstStyle/>
        <a:p>
          <a:r>
            <a:rPr lang="de-DE" sz="2000" dirty="0"/>
            <a:t>Bis 11.00 Uhr	gleitendes Frühstück </a:t>
          </a:r>
          <a:endParaRPr lang="en-US" sz="2000" dirty="0"/>
        </a:p>
      </dgm:t>
    </dgm:pt>
    <dgm:pt modelId="{C85511F5-3E74-49F8-9AF2-2F5835AC42D1}" type="parTrans" cxnId="{46AE3193-023B-4A65-9E0F-6F004DAFC467}">
      <dgm:prSet/>
      <dgm:spPr/>
      <dgm:t>
        <a:bodyPr/>
        <a:lstStyle/>
        <a:p>
          <a:endParaRPr lang="en-US"/>
        </a:p>
      </dgm:t>
    </dgm:pt>
    <dgm:pt modelId="{367DE75C-A250-4296-86BC-3E9B71689A26}" type="sibTrans" cxnId="{46AE3193-023B-4A65-9E0F-6F004DAFC467}">
      <dgm:prSet/>
      <dgm:spPr/>
      <dgm:t>
        <a:bodyPr/>
        <a:lstStyle/>
        <a:p>
          <a:endParaRPr lang="en-US"/>
        </a:p>
      </dgm:t>
    </dgm:pt>
    <dgm:pt modelId="{1F970B2C-F438-4F51-962B-C2B1554C0E50}">
      <dgm:prSet custT="1"/>
      <dgm:spPr/>
      <dgm:t>
        <a:bodyPr anchor="ctr"/>
        <a:lstStyle/>
        <a:p>
          <a:r>
            <a:rPr lang="de-DE" sz="2000" dirty="0"/>
            <a:t>Bis 12.00 Uhr	Freispiel, Gruppenangebote, Stuhlkreis</a:t>
          </a:r>
          <a:endParaRPr lang="en-US" sz="2000" dirty="0"/>
        </a:p>
      </dgm:t>
    </dgm:pt>
    <dgm:pt modelId="{D2B9E4C5-38D1-46D4-B625-D666CFD1E53F}" type="parTrans" cxnId="{A3D83FE5-9A9B-4A0D-959E-2E1B47FF3AD7}">
      <dgm:prSet/>
      <dgm:spPr/>
      <dgm:t>
        <a:bodyPr/>
        <a:lstStyle/>
        <a:p>
          <a:endParaRPr lang="en-US"/>
        </a:p>
      </dgm:t>
    </dgm:pt>
    <dgm:pt modelId="{27FAB5F1-0AF6-4517-8D62-BBFEFD06DFA8}" type="sibTrans" cxnId="{A3D83FE5-9A9B-4A0D-959E-2E1B47FF3AD7}">
      <dgm:prSet/>
      <dgm:spPr/>
      <dgm:t>
        <a:bodyPr/>
        <a:lstStyle/>
        <a:p>
          <a:endParaRPr lang="en-US"/>
        </a:p>
      </dgm:t>
    </dgm:pt>
    <dgm:pt modelId="{87DEDFB8-0889-4982-8623-567ABA941C32}">
      <dgm:prSet custT="1"/>
      <dgm:spPr/>
      <dgm:t>
        <a:bodyPr anchor="ctr"/>
        <a:lstStyle/>
        <a:p>
          <a:r>
            <a:rPr lang="en-US" sz="2000" dirty="0"/>
            <a:t>Bis 14.00 </a:t>
          </a:r>
          <a:r>
            <a:rPr lang="en-US" sz="2000" dirty="0" err="1"/>
            <a:t>Uhr</a:t>
          </a:r>
          <a:r>
            <a:rPr lang="en-US" sz="2000" dirty="0"/>
            <a:t> 	</a:t>
          </a:r>
          <a:r>
            <a:rPr lang="en-US" sz="2000" dirty="0" err="1"/>
            <a:t>Mittagessen</a:t>
          </a:r>
          <a:r>
            <a:rPr lang="en-US" sz="2000" dirty="0"/>
            <a:t> und </a:t>
          </a:r>
          <a:r>
            <a:rPr lang="en-US" sz="2000" dirty="0" err="1"/>
            <a:t>anschließend</a:t>
          </a:r>
          <a:r>
            <a:rPr lang="en-US" sz="2000" dirty="0"/>
            <a:t> </a:t>
          </a:r>
          <a:r>
            <a:rPr lang="en-US" sz="2000" dirty="0" err="1"/>
            <a:t>Freispiel</a:t>
          </a:r>
          <a:endParaRPr lang="en-US" sz="2000" dirty="0"/>
        </a:p>
      </dgm:t>
    </dgm:pt>
    <dgm:pt modelId="{5133949E-2882-4DED-A5F0-B979AC16FDF6}" type="parTrans" cxnId="{08445A8E-9D78-4346-906C-0FC25E85CAF6}">
      <dgm:prSet/>
      <dgm:spPr/>
      <dgm:t>
        <a:bodyPr/>
        <a:lstStyle/>
        <a:p>
          <a:endParaRPr lang="de-DE"/>
        </a:p>
      </dgm:t>
    </dgm:pt>
    <dgm:pt modelId="{AFE8E954-AE93-456F-873B-8911FEA21358}" type="sibTrans" cxnId="{08445A8E-9D78-4346-906C-0FC25E85CAF6}">
      <dgm:prSet/>
      <dgm:spPr/>
      <dgm:t>
        <a:bodyPr/>
        <a:lstStyle/>
        <a:p>
          <a:endParaRPr lang="de-DE"/>
        </a:p>
      </dgm:t>
    </dgm:pt>
    <dgm:pt modelId="{31BB298B-5968-46F3-91E5-6EF292D9BCD0}">
      <dgm:prSet custT="1"/>
      <dgm:spPr/>
      <dgm:t>
        <a:bodyPr anchor="ctr"/>
        <a:lstStyle/>
        <a:p>
          <a:r>
            <a:rPr lang="en-US" sz="2000" dirty="0"/>
            <a:t>Bis 16.00 </a:t>
          </a:r>
          <a:r>
            <a:rPr lang="en-US" sz="2000" dirty="0" err="1"/>
            <a:t>Uhr</a:t>
          </a:r>
          <a:r>
            <a:rPr lang="en-US" sz="2000" dirty="0"/>
            <a:t> 	</a:t>
          </a:r>
          <a:r>
            <a:rPr lang="en-US" sz="2000" dirty="0" err="1"/>
            <a:t>Abholzeit</a:t>
          </a:r>
          <a:r>
            <a:rPr lang="en-US" sz="2000" dirty="0"/>
            <a:t> </a:t>
          </a:r>
        </a:p>
      </dgm:t>
    </dgm:pt>
    <dgm:pt modelId="{4E7456AE-1FEF-42BF-96E0-F0B69E649059}" type="parTrans" cxnId="{DE09EE98-E0B5-4B46-A50A-9EC586180CA0}">
      <dgm:prSet/>
      <dgm:spPr/>
      <dgm:t>
        <a:bodyPr/>
        <a:lstStyle/>
        <a:p>
          <a:endParaRPr lang="de-DE"/>
        </a:p>
      </dgm:t>
    </dgm:pt>
    <dgm:pt modelId="{49EE3366-30A9-427A-B0AA-DE7BA764EFEC}" type="sibTrans" cxnId="{DE09EE98-E0B5-4B46-A50A-9EC586180CA0}">
      <dgm:prSet/>
      <dgm:spPr/>
      <dgm:t>
        <a:bodyPr/>
        <a:lstStyle/>
        <a:p>
          <a:endParaRPr lang="de-DE"/>
        </a:p>
      </dgm:t>
    </dgm:pt>
    <dgm:pt modelId="{7C43E88E-F6E7-40DE-8F46-2899E10A731C}" type="pres">
      <dgm:prSet presAssocID="{275A56BD-FCDE-48F2-AF87-4BE9DBC5C526}" presName="vert0" presStyleCnt="0">
        <dgm:presLayoutVars>
          <dgm:dir/>
          <dgm:animOne val="branch"/>
          <dgm:animLvl val="lvl"/>
        </dgm:presLayoutVars>
      </dgm:prSet>
      <dgm:spPr/>
    </dgm:pt>
    <dgm:pt modelId="{1E1E4E5F-0A61-4A3D-9251-22135BB50EFF}" type="pres">
      <dgm:prSet presAssocID="{5DB7EAF2-82E5-430C-AD85-481CE3D7A185}" presName="thickLine" presStyleLbl="alignNode1" presStyleIdx="0" presStyleCnt="6"/>
      <dgm:spPr/>
    </dgm:pt>
    <dgm:pt modelId="{772AF230-64FE-4BC5-88A0-3E06B2EFD1D1}" type="pres">
      <dgm:prSet presAssocID="{5DB7EAF2-82E5-430C-AD85-481CE3D7A185}" presName="horz1" presStyleCnt="0"/>
      <dgm:spPr/>
    </dgm:pt>
    <dgm:pt modelId="{46F9B144-1B4F-49C3-9C42-020E6E984916}" type="pres">
      <dgm:prSet presAssocID="{5DB7EAF2-82E5-430C-AD85-481CE3D7A185}" presName="tx1" presStyleLbl="revTx" presStyleIdx="0" presStyleCnt="6" custLinFactNeighborX="-22706" custLinFactNeighborY="-22581"/>
      <dgm:spPr/>
    </dgm:pt>
    <dgm:pt modelId="{ADA9F259-288F-4897-85FC-B38A7E0C1051}" type="pres">
      <dgm:prSet presAssocID="{5DB7EAF2-82E5-430C-AD85-481CE3D7A185}" presName="vert1" presStyleCnt="0"/>
      <dgm:spPr/>
    </dgm:pt>
    <dgm:pt modelId="{66F5223A-A3E2-4EE0-AE9F-D0EE761218CA}" type="pres">
      <dgm:prSet presAssocID="{CB022891-CF16-4F0D-A072-DAC18428E30B}" presName="thickLine" presStyleLbl="alignNode1" presStyleIdx="1" presStyleCnt="6"/>
      <dgm:spPr/>
    </dgm:pt>
    <dgm:pt modelId="{E3D00424-1419-4849-88F0-D1E605EE2828}" type="pres">
      <dgm:prSet presAssocID="{CB022891-CF16-4F0D-A072-DAC18428E30B}" presName="horz1" presStyleCnt="0"/>
      <dgm:spPr/>
    </dgm:pt>
    <dgm:pt modelId="{994E4751-917F-48AC-BD8C-F77F389C035F}" type="pres">
      <dgm:prSet presAssocID="{CB022891-CF16-4F0D-A072-DAC18428E30B}" presName="tx1" presStyleLbl="revTx" presStyleIdx="1" presStyleCnt="6"/>
      <dgm:spPr/>
    </dgm:pt>
    <dgm:pt modelId="{BEF2FCB3-35DA-4CE6-BE12-9B6607835932}" type="pres">
      <dgm:prSet presAssocID="{CB022891-CF16-4F0D-A072-DAC18428E30B}" presName="vert1" presStyleCnt="0"/>
      <dgm:spPr/>
    </dgm:pt>
    <dgm:pt modelId="{F3B9D836-A5D9-409F-BEC6-05048967E8DE}" type="pres">
      <dgm:prSet presAssocID="{B6EF1B58-71F3-4501-B8F5-30F368E5ACCB}" presName="thickLine" presStyleLbl="alignNode1" presStyleIdx="2" presStyleCnt="6"/>
      <dgm:spPr/>
    </dgm:pt>
    <dgm:pt modelId="{79DB2370-F958-4250-889F-DCF796600C02}" type="pres">
      <dgm:prSet presAssocID="{B6EF1B58-71F3-4501-B8F5-30F368E5ACCB}" presName="horz1" presStyleCnt="0"/>
      <dgm:spPr/>
    </dgm:pt>
    <dgm:pt modelId="{FBE51A0D-38F9-45DB-949A-56D6EC5D1AB3}" type="pres">
      <dgm:prSet presAssocID="{B6EF1B58-71F3-4501-B8F5-30F368E5ACCB}" presName="tx1" presStyleLbl="revTx" presStyleIdx="2" presStyleCnt="6"/>
      <dgm:spPr/>
    </dgm:pt>
    <dgm:pt modelId="{359277E7-8ACE-4E58-9A92-9002DCB7BA01}" type="pres">
      <dgm:prSet presAssocID="{B6EF1B58-71F3-4501-B8F5-30F368E5ACCB}" presName="vert1" presStyleCnt="0"/>
      <dgm:spPr/>
    </dgm:pt>
    <dgm:pt modelId="{53B93378-FBF6-49FD-80F9-8E756FD5F62A}" type="pres">
      <dgm:prSet presAssocID="{1F970B2C-F438-4F51-962B-C2B1554C0E50}" presName="thickLine" presStyleLbl="alignNode1" presStyleIdx="3" presStyleCnt="6"/>
      <dgm:spPr/>
    </dgm:pt>
    <dgm:pt modelId="{A02B63E6-185F-46F6-BD71-81A2CC757858}" type="pres">
      <dgm:prSet presAssocID="{1F970B2C-F438-4F51-962B-C2B1554C0E50}" presName="horz1" presStyleCnt="0"/>
      <dgm:spPr/>
    </dgm:pt>
    <dgm:pt modelId="{A6DDD724-A877-40C9-9012-2ED60DDC76C5}" type="pres">
      <dgm:prSet presAssocID="{1F970B2C-F438-4F51-962B-C2B1554C0E50}" presName="tx1" presStyleLbl="revTx" presStyleIdx="3" presStyleCnt="6"/>
      <dgm:spPr/>
    </dgm:pt>
    <dgm:pt modelId="{260403F1-34A0-4F10-8A11-62B41D7FB6D3}" type="pres">
      <dgm:prSet presAssocID="{1F970B2C-F438-4F51-962B-C2B1554C0E50}" presName="vert1" presStyleCnt="0"/>
      <dgm:spPr/>
    </dgm:pt>
    <dgm:pt modelId="{6036C526-2FDC-40B7-AB8E-3462B5F64A48}" type="pres">
      <dgm:prSet presAssocID="{87DEDFB8-0889-4982-8623-567ABA941C32}" presName="thickLine" presStyleLbl="alignNode1" presStyleIdx="4" presStyleCnt="6"/>
      <dgm:spPr/>
    </dgm:pt>
    <dgm:pt modelId="{2C6868E2-FF84-4B24-8688-16AA4392AD1F}" type="pres">
      <dgm:prSet presAssocID="{87DEDFB8-0889-4982-8623-567ABA941C32}" presName="horz1" presStyleCnt="0"/>
      <dgm:spPr/>
    </dgm:pt>
    <dgm:pt modelId="{EEE2C4A2-63B7-44B6-AEB6-D2E35DF9BCCC}" type="pres">
      <dgm:prSet presAssocID="{87DEDFB8-0889-4982-8623-567ABA941C32}" presName="tx1" presStyleLbl="revTx" presStyleIdx="4" presStyleCnt="6"/>
      <dgm:spPr/>
    </dgm:pt>
    <dgm:pt modelId="{597D2E71-D620-450F-89FD-5BFA72A128C3}" type="pres">
      <dgm:prSet presAssocID="{87DEDFB8-0889-4982-8623-567ABA941C32}" presName="vert1" presStyleCnt="0"/>
      <dgm:spPr/>
    </dgm:pt>
    <dgm:pt modelId="{D9AA08F3-E2EC-40F7-9552-CEA74E866185}" type="pres">
      <dgm:prSet presAssocID="{31BB298B-5968-46F3-91E5-6EF292D9BCD0}" presName="thickLine" presStyleLbl="alignNode1" presStyleIdx="5" presStyleCnt="6"/>
      <dgm:spPr/>
    </dgm:pt>
    <dgm:pt modelId="{5B83F977-2ED6-4439-B626-86A5F5F184F2}" type="pres">
      <dgm:prSet presAssocID="{31BB298B-5968-46F3-91E5-6EF292D9BCD0}" presName="horz1" presStyleCnt="0"/>
      <dgm:spPr/>
    </dgm:pt>
    <dgm:pt modelId="{5B8D1B61-C054-40B3-BE2E-4D59989EB8F6}" type="pres">
      <dgm:prSet presAssocID="{31BB298B-5968-46F3-91E5-6EF292D9BCD0}" presName="tx1" presStyleLbl="revTx" presStyleIdx="5" presStyleCnt="6"/>
      <dgm:spPr/>
    </dgm:pt>
    <dgm:pt modelId="{C61FFEB2-8BE8-4C7D-9E0E-8FBA8DEFCE7E}" type="pres">
      <dgm:prSet presAssocID="{31BB298B-5968-46F3-91E5-6EF292D9BCD0}" presName="vert1" presStyleCnt="0"/>
      <dgm:spPr/>
    </dgm:pt>
  </dgm:ptLst>
  <dgm:cxnLst>
    <dgm:cxn modelId="{8E44870A-5719-4269-8D38-E45463F176F8}" type="presOf" srcId="{87DEDFB8-0889-4982-8623-567ABA941C32}" destId="{EEE2C4A2-63B7-44B6-AEB6-D2E35DF9BCCC}" srcOrd="0" destOrd="0" presId="urn:microsoft.com/office/officeart/2008/layout/LinedList"/>
    <dgm:cxn modelId="{295D371C-9FB3-4AA4-AF12-6253E9A723DF}" type="presOf" srcId="{275A56BD-FCDE-48F2-AF87-4BE9DBC5C526}" destId="{7C43E88E-F6E7-40DE-8F46-2899E10A731C}" srcOrd="0" destOrd="0" presId="urn:microsoft.com/office/officeart/2008/layout/LinedList"/>
    <dgm:cxn modelId="{A0814262-1645-47DA-8563-FA82B4769A1F}" type="presOf" srcId="{CB022891-CF16-4F0D-A072-DAC18428E30B}" destId="{994E4751-917F-48AC-BD8C-F77F389C035F}" srcOrd="0" destOrd="0" presId="urn:microsoft.com/office/officeart/2008/layout/LinedList"/>
    <dgm:cxn modelId="{76437669-B63E-488D-8937-C8A8941AF5B8}" srcId="{275A56BD-FCDE-48F2-AF87-4BE9DBC5C526}" destId="{CB022891-CF16-4F0D-A072-DAC18428E30B}" srcOrd="1" destOrd="0" parTransId="{63A391B0-EFA9-4B17-A8B8-D18B1472BC50}" sibTransId="{57005790-F20A-4F17-AEC7-524919592FC4}"/>
    <dgm:cxn modelId="{B101B64A-775C-4DA9-A666-A7A38431B45B}" srcId="{275A56BD-FCDE-48F2-AF87-4BE9DBC5C526}" destId="{5DB7EAF2-82E5-430C-AD85-481CE3D7A185}" srcOrd="0" destOrd="0" parTransId="{6289869A-BF51-405C-B46C-6DAFC95B593C}" sibTransId="{0CBAFF35-A875-4E60-BB4A-2BDD16811B5C}"/>
    <dgm:cxn modelId="{D96DB950-9957-4CC2-9A4A-65093AE123CB}" type="presOf" srcId="{B6EF1B58-71F3-4501-B8F5-30F368E5ACCB}" destId="{FBE51A0D-38F9-45DB-949A-56D6EC5D1AB3}" srcOrd="0" destOrd="0" presId="urn:microsoft.com/office/officeart/2008/layout/LinedList"/>
    <dgm:cxn modelId="{08445A8E-9D78-4346-906C-0FC25E85CAF6}" srcId="{275A56BD-FCDE-48F2-AF87-4BE9DBC5C526}" destId="{87DEDFB8-0889-4982-8623-567ABA941C32}" srcOrd="4" destOrd="0" parTransId="{5133949E-2882-4DED-A5F0-B979AC16FDF6}" sibTransId="{AFE8E954-AE93-456F-873B-8911FEA21358}"/>
    <dgm:cxn modelId="{5F49D191-38E7-466E-940E-AFE2C6B5A9F3}" type="presOf" srcId="{31BB298B-5968-46F3-91E5-6EF292D9BCD0}" destId="{5B8D1B61-C054-40B3-BE2E-4D59989EB8F6}" srcOrd="0" destOrd="0" presId="urn:microsoft.com/office/officeart/2008/layout/LinedList"/>
    <dgm:cxn modelId="{46AE3193-023B-4A65-9E0F-6F004DAFC467}" srcId="{275A56BD-FCDE-48F2-AF87-4BE9DBC5C526}" destId="{B6EF1B58-71F3-4501-B8F5-30F368E5ACCB}" srcOrd="2" destOrd="0" parTransId="{C85511F5-3E74-49F8-9AF2-2F5835AC42D1}" sibTransId="{367DE75C-A250-4296-86BC-3E9B71689A26}"/>
    <dgm:cxn modelId="{4AB8B697-3349-4D19-ADBC-E3D7BEC8D443}" type="presOf" srcId="{5DB7EAF2-82E5-430C-AD85-481CE3D7A185}" destId="{46F9B144-1B4F-49C3-9C42-020E6E984916}" srcOrd="0" destOrd="0" presId="urn:microsoft.com/office/officeart/2008/layout/LinedList"/>
    <dgm:cxn modelId="{DE09EE98-E0B5-4B46-A50A-9EC586180CA0}" srcId="{275A56BD-FCDE-48F2-AF87-4BE9DBC5C526}" destId="{31BB298B-5968-46F3-91E5-6EF292D9BCD0}" srcOrd="5" destOrd="0" parTransId="{4E7456AE-1FEF-42BF-96E0-F0B69E649059}" sibTransId="{49EE3366-30A9-427A-B0AA-DE7BA764EFEC}"/>
    <dgm:cxn modelId="{2D27B0B1-FC0D-4354-9EEF-B57606A888F6}" type="presOf" srcId="{1F970B2C-F438-4F51-962B-C2B1554C0E50}" destId="{A6DDD724-A877-40C9-9012-2ED60DDC76C5}" srcOrd="0" destOrd="0" presId="urn:microsoft.com/office/officeart/2008/layout/LinedList"/>
    <dgm:cxn modelId="{A3D83FE5-9A9B-4A0D-959E-2E1B47FF3AD7}" srcId="{275A56BD-FCDE-48F2-AF87-4BE9DBC5C526}" destId="{1F970B2C-F438-4F51-962B-C2B1554C0E50}" srcOrd="3" destOrd="0" parTransId="{D2B9E4C5-38D1-46D4-B625-D666CFD1E53F}" sibTransId="{27FAB5F1-0AF6-4517-8D62-BBFEFD06DFA8}"/>
    <dgm:cxn modelId="{644B3C25-A843-4FA5-BE02-929CECC0F4DB}" type="presParOf" srcId="{7C43E88E-F6E7-40DE-8F46-2899E10A731C}" destId="{1E1E4E5F-0A61-4A3D-9251-22135BB50EFF}" srcOrd="0" destOrd="0" presId="urn:microsoft.com/office/officeart/2008/layout/LinedList"/>
    <dgm:cxn modelId="{80107C94-5BD0-4129-B3D6-CB24CE07B9D5}" type="presParOf" srcId="{7C43E88E-F6E7-40DE-8F46-2899E10A731C}" destId="{772AF230-64FE-4BC5-88A0-3E06B2EFD1D1}" srcOrd="1" destOrd="0" presId="urn:microsoft.com/office/officeart/2008/layout/LinedList"/>
    <dgm:cxn modelId="{C1A5955D-212A-42DA-A590-78500892AFB4}" type="presParOf" srcId="{772AF230-64FE-4BC5-88A0-3E06B2EFD1D1}" destId="{46F9B144-1B4F-49C3-9C42-020E6E984916}" srcOrd="0" destOrd="0" presId="urn:microsoft.com/office/officeart/2008/layout/LinedList"/>
    <dgm:cxn modelId="{A28B4B14-3E7A-4614-8EB2-36A92878A9CD}" type="presParOf" srcId="{772AF230-64FE-4BC5-88A0-3E06B2EFD1D1}" destId="{ADA9F259-288F-4897-85FC-B38A7E0C1051}" srcOrd="1" destOrd="0" presId="urn:microsoft.com/office/officeart/2008/layout/LinedList"/>
    <dgm:cxn modelId="{60388A0B-FDC7-40C1-8FBF-F42A5A5514FA}" type="presParOf" srcId="{7C43E88E-F6E7-40DE-8F46-2899E10A731C}" destId="{66F5223A-A3E2-4EE0-AE9F-D0EE761218CA}" srcOrd="2" destOrd="0" presId="urn:microsoft.com/office/officeart/2008/layout/LinedList"/>
    <dgm:cxn modelId="{23CC3B75-AE16-448A-89EE-55367331D216}" type="presParOf" srcId="{7C43E88E-F6E7-40DE-8F46-2899E10A731C}" destId="{E3D00424-1419-4849-88F0-D1E605EE2828}" srcOrd="3" destOrd="0" presId="urn:microsoft.com/office/officeart/2008/layout/LinedList"/>
    <dgm:cxn modelId="{DAD6A9D9-226A-4351-BCA9-49B53D38C03C}" type="presParOf" srcId="{E3D00424-1419-4849-88F0-D1E605EE2828}" destId="{994E4751-917F-48AC-BD8C-F77F389C035F}" srcOrd="0" destOrd="0" presId="urn:microsoft.com/office/officeart/2008/layout/LinedList"/>
    <dgm:cxn modelId="{FC1D7AC3-E8ED-40A8-BCBA-228F03BD261A}" type="presParOf" srcId="{E3D00424-1419-4849-88F0-D1E605EE2828}" destId="{BEF2FCB3-35DA-4CE6-BE12-9B6607835932}" srcOrd="1" destOrd="0" presId="urn:microsoft.com/office/officeart/2008/layout/LinedList"/>
    <dgm:cxn modelId="{EDC39FBF-5FDB-440D-8D75-A63D8DDEE9AD}" type="presParOf" srcId="{7C43E88E-F6E7-40DE-8F46-2899E10A731C}" destId="{F3B9D836-A5D9-409F-BEC6-05048967E8DE}" srcOrd="4" destOrd="0" presId="urn:microsoft.com/office/officeart/2008/layout/LinedList"/>
    <dgm:cxn modelId="{41EFEBCF-1067-4657-9CEF-A2316926E168}" type="presParOf" srcId="{7C43E88E-F6E7-40DE-8F46-2899E10A731C}" destId="{79DB2370-F958-4250-889F-DCF796600C02}" srcOrd="5" destOrd="0" presId="urn:microsoft.com/office/officeart/2008/layout/LinedList"/>
    <dgm:cxn modelId="{FBBEAB9D-2763-42C5-9A1A-EB844546F9AA}" type="presParOf" srcId="{79DB2370-F958-4250-889F-DCF796600C02}" destId="{FBE51A0D-38F9-45DB-949A-56D6EC5D1AB3}" srcOrd="0" destOrd="0" presId="urn:microsoft.com/office/officeart/2008/layout/LinedList"/>
    <dgm:cxn modelId="{C1619EB3-1C9C-4C3A-93A6-60AAFC3E9449}" type="presParOf" srcId="{79DB2370-F958-4250-889F-DCF796600C02}" destId="{359277E7-8ACE-4E58-9A92-9002DCB7BA01}" srcOrd="1" destOrd="0" presId="urn:microsoft.com/office/officeart/2008/layout/LinedList"/>
    <dgm:cxn modelId="{9DBDF163-7932-48D6-901C-E1D6AAC5E222}" type="presParOf" srcId="{7C43E88E-F6E7-40DE-8F46-2899E10A731C}" destId="{53B93378-FBF6-49FD-80F9-8E756FD5F62A}" srcOrd="6" destOrd="0" presId="urn:microsoft.com/office/officeart/2008/layout/LinedList"/>
    <dgm:cxn modelId="{F80198DD-472B-4799-9428-9A37A15A2870}" type="presParOf" srcId="{7C43E88E-F6E7-40DE-8F46-2899E10A731C}" destId="{A02B63E6-185F-46F6-BD71-81A2CC757858}" srcOrd="7" destOrd="0" presId="urn:microsoft.com/office/officeart/2008/layout/LinedList"/>
    <dgm:cxn modelId="{9ED674F5-B550-41EB-8A26-27BCC87244CE}" type="presParOf" srcId="{A02B63E6-185F-46F6-BD71-81A2CC757858}" destId="{A6DDD724-A877-40C9-9012-2ED60DDC76C5}" srcOrd="0" destOrd="0" presId="urn:microsoft.com/office/officeart/2008/layout/LinedList"/>
    <dgm:cxn modelId="{669B6A99-53F4-494A-BEF1-1440183A549A}" type="presParOf" srcId="{A02B63E6-185F-46F6-BD71-81A2CC757858}" destId="{260403F1-34A0-4F10-8A11-62B41D7FB6D3}" srcOrd="1" destOrd="0" presId="urn:microsoft.com/office/officeart/2008/layout/LinedList"/>
    <dgm:cxn modelId="{40EEF87D-39FF-4AE3-8E5F-AAC5DD65598C}" type="presParOf" srcId="{7C43E88E-F6E7-40DE-8F46-2899E10A731C}" destId="{6036C526-2FDC-40B7-AB8E-3462B5F64A48}" srcOrd="8" destOrd="0" presId="urn:microsoft.com/office/officeart/2008/layout/LinedList"/>
    <dgm:cxn modelId="{308CB60F-DBB8-4D2D-A93B-CD6601491806}" type="presParOf" srcId="{7C43E88E-F6E7-40DE-8F46-2899E10A731C}" destId="{2C6868E2-FF84-4B24-8688-16AA4392AD1F}" srcOrd="9" destOrd="0" presId="urn:microsoft.com/office/officeart/2008/layout/LinedList"/>
    <dgm:cxn modelId="{65F944B0-628C-4A41-8D6B-22869E48A074}" type="presParOf" srcId="{2C6868E2-FF84-4B24-8688-16AA4392AD1F}" destId="{EEE2C4A2-63B7-44B6-AEB6-D2E35DF9BCCC}" srcOrd="0" destOrd="0" presId="urn:microsoft.com/office/officeart/2008/layout/LinedList"/>
    <dgm:cxn modelId="{0BE875CA-5ABD-47A4-A82B-1AB7DA63BB42}" type="presParOf" srcId="{2C6868E2-FF84-4B24-8688-16AA4392AD1F}" destId="{597D2E71-D620-450F-89FD-5BFA72A128C3}" srcOrd="1" destOrd="0" presId="urn:microsoft.com/office/officeart/2008/layout/LinedList"/>
    <dgm:cxn modelId="{8331B499-F0A7-4BF2-BDAD-A6905D588B31}" type="presParOf" srcId="{7C43E88E-F6E7-40DE-8F46-2899E10A731C}" destId="{D9AA08F3-E2EC-40F7-9552-CEA74E866185}" srcOrd="10" destOrd="0" presId="urn:microsoft.com/office/officeart/2008/layout/LinedList"/>
    <dgm:cxn modelId="{7A07B131-DE17-4767-9B25-EDED767C2E14}" type="presParOf" srcId="{7C43E88E-F6E7-40DE-8F46-2899E10A731C}" destId="{5B83F977-2ED6-4439-B626-86A5F5F184F2}" srcOrd="11" destOrd="0" presId="urn:microsoft.com/office/officeart/2008/layout/LinedList"/>
    <dgm:cxn modelId="{E9A5F54D-A558-4FCC-8E48-68936962EFEC}" type="presParOf" srcId="{5B83F977-2ED6-4439-B626-86A5F5F184F2}" destId="{5B8D1B61-C054-40B3-BE2E-4D59989EB8F6}" srcOrd="0" destOrd="0" presId="urn:microsoft.com/office/officeart/2008/layout/LinedList"/>
    <dgm:cxn modelId="{6404EF9F-8CEF-496A-86A2-DDAF867B0EAB}" type="presParOf" srcId="{5B83F977-2ED6-4439-B626-86A5F5F184F2}" destId="{C61FFEB2-8BE8-4C7D-9E0E-8FBA8DEFCE7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A39119E-8592-4D34-9523-0F52379BE07D}"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n-US"/>
        </a:p>
      </dgm:t>
    </dgm:pt>
    <dgm:pt modelId="{BF5A9C5E-D657-4777-A162-6EAB771BB7CB}">
      <dgm:prSet/>
      <dgm:spPr/>
      <dgm:t>
        <a:bodyPr/>
        <a:lstStyle/>
        <a:p>
          <a:r>
            <a:rPr lang="de-DE" b="1" dirty="0"/>
            <a:t>1. Stufe Kennenlernen: </a:t>
          </a:r>
        </a:p>
        <a:p>
          <a:r>
            <a:rPr lang="de-DE" dirty="0"/>
            <a:t>drei Tage jeweils eine Stunde in Begleitung eines Elternteils oder </a:t>
          </a:r>
          <a:r>
            <a:rPr lang="de-DE" dirty="0" err="1"/>
            <a:t>Grosseltern</a:t>
          </a:r>
          <a:r>
            <a:rPr lang="de-DE" dirty="0"/>
            <a:t> mit einem festen Platz in der Gruppe</a:t>
          </a:r>
          <a:endParaRPr lang="en-US" dirty="0"/>
        </a:p>
      </dgm:t>
    </dgm:pt>
    <dgm:pt modelId="{FD662C82-095D-475B-A285-55AB75130C8C}" type="parTrans" cxnId="{2498BE38-9FC6-4842-B3E5-C015378103B1}">
      <dgm:prSet/>
      <dgm:spPr/>
      <dgm:t>
        <a:bodyPr/>
        <a:lstStyle/>
        <a:p>
          <a:endParaRPr lang="en-US"/>
        </a:p>
      </dgm:t>
    </dgm:pt>
    <dgm:pt modelId="{B4B5C42F-4444-4316-BA2F-813853DB1668}" type="sibTrans" cxnId="{2498BE38-9FC6-4842-B3E5-C015378103B1}">
      <dgm:prSet/>
      <dgm:spPr/>
      <dgm:t>
        <a:bodyPr/>
        <a:lstStyle/>
        <a:p>
          <a:endParaRPr lang="en-US"/>
        </a:p>
      </dgm:t>
    </dgm:pt>
    <dgm:pt modelId="{03530539-CB64-4871-884A-04474C4EEC85}">
      <dgm:prSet/>
      <dgm:spPr/>
      <dgm:t>
        <a:bodyPr/>
        <a:lstStyle/>
        <a:p>
          <a:r>
            <a:rPr lang="de-DE" b="1" dirty="0"/>
            <a:t>2. Stufe Grundphase:</a:t>
          </a:r>
        </a:p>
        <a:p>
          <a:r>
            <a:rPr lang="de-DE" dirty="0"/>
            <a:t>erster Trennungsversuch am vierten Tag, montags oder nach Feiertagen aber nicht, Eltern sind im Haus</a:t>
          </a:r>
          <a:endParaRPr lang="en-US" dirty="0"/>
        </a:p>
      </dgm:t>
    </dgm:pt>
    <dgm:pt modelId="{8B0A7718-92F2-4920-8E69-4B56CA764BD7}" type="parTrans" cxnId="{C58735D0-91C7-476C-AAC1-13A5CBFA5E29}">
      <dgm:prSet/>
      <dgm:spPr/>
      <dgm:t>
        <a:bodyPr/>
        <a:lstStyle/>
        <a:p>
          <a:endParaRPr lang="en-US"/>
        </a:p>
      </dgm:t>
    </dgm:pt>
    <dgm:pt modelId="{7E27B142-755C-4145-81EC-40ACA98676B4}" type="sibTrans" cxnId="{C58735D0-91C7-476C-AAC1-13A5CBFA5E29}">
      <dgm:prSet/>
      <dgm:spPr/>
      <dgm:t>
        <a:bodyPr/>
        <a:lstStyle/>
        <a:p>
          <a:endParaRPr lang="en-US"/>
        </a:p>
      </dgm:t>
    </dgm:pt>
    <dgm:pt modelId="{1509189C-70CB-4F11-8D93-7BDA8E036156}">
      <dgm:prSet/>
      <dgm:spPr/>
      <dgm:t>
        <a:bodyPr/>
        <a:lstStyle/>
        <a:p>
          <a:r>
            <a:rPr lang="de-DE" b="1" dirty="0"/>
            <a:t>3. Stufe Stabilisierung:</a:t>
          </a:r>
        </a:p>
        <a:p>
          <a:r>
            <a:rPr lang="de-DE" dirty="0"/>
            <a:t>fünfter, sechster Tag und ggf. länger, Eltern bleiben im Haus, Schritt für Schritt und individuell Zeiten ausdehnen, Rituale werden ausgebaut, erstes Ritual ist das Frühstück</a:t>
          </a:r>
          <a:endParaRPr lang="en-US" dirty="0"/>
        </a:p>
      </dgm:t>
    </dgm:pt>
    <dgm:pt modelId="{46CF0B81-8921-4144-8884-07BE1A850788}" type="parTrans" cxnId="{CFC5AA57-B98B-47FC-B277-E4C1B3C62104}">
      <dgm:prSet/>
      <dgm:spPr/>
      <dgm:t>
        <a:bodyPr/>
        <a:lstStyle/>
        <a:p>
          <a:endParaRPr lang="en-US"/>
        </a:p>
      </dgm:t>
    </dgm:pt>
    <dgm:pt modelId="{058D38F8-A949-45DE-A0C4-3A729F5BD5F4}" type="sibTrans" cxnId="{CFC5AA57-B98B-47FC-B277-E4C1B3C62104}">
      <dgm:prSet/>
      <dgm:spPr/>
      <dgm:t>
        <a:bodyPr/>
        <a:lstStyle/>
        <a:p>
          <a:endParaRPr lang="en-US"/>
        </a:p>
      </dgm:t>
    </dgm:pt>
    <dgm:pt modelId="{4D3DBAE1-0AF9-4DF9-A191-80AABFF429B0}">
      <dgm:prSet/>
      <dgm:spPr/>
      <dgm:t>
        <a:bodyPr/>
        <a:lstStyle/>
        <a:p>
          <a:r>
            <a:rPr lang="de-DE" b="1" dirty="0"/>
            <a:t>4. Stufe Schlussphase: </a:t>
          </a:r>
        </a:p>
        <a:p>
          <a:r>
            <a:rPr lang="de-DE" dirty="0"/>
            <a:t>die Eltern sind nicht im Haus, aber telefonisch erreichbar, Zeiten werden abgesprochen</a:t>
          </a:r>
          <a:endParaRPr lang="en-US" dirty="0"/>
        </a:p>
      </dgm:t>
    </dgm:pt>
    <dgm:pt modelId="{CD7D4289-0173-4607-A083-4B42C66E3A93}" type="parTrans" cxnId="{B8AC423F-D1E9-45AD-8B1E-0E21CB37C39C}">
      <dgm:prSet/>
      <dgm:spPr/>
      <dgm:t>
        <a:bodyPr/>
        <a:lstStyle/>
        <a:p>
          <a:endParaRPr lang="en-US"/>
        </a:p>
      </dgm:t>
    </dgm:pt>
    <dgm:pt modelId="{7D16F37E-C346-4B87-810F-9BC62E3A6C31}" type="sibTrans" cxnId="{B8AC423F-D1E9-45AD-8B1E-0E21CB37C39C}">
      <dgm:prSet/>
      <dgm:spPr/>
      <dgm:t>
        <a:bodyPr/>
        <a:lstStyle/>
        <a:p>
          <a:endParaRPr lang="en-US"/>
        </a:p>
      </dgm:t>
    </dgm:pt>
    <dgm:pt modelId="{6B2D4BF4-6314-4CE0-A16E-6E562D323B22}" type="pres">
      <dgm:prSet presAssocID="{7A39119E-8592-4D34-9523-0F52379BE07D}" presName="rootnode" presStyleCnt="0">
        <dgm:presLayoutVars>
          <dgm:chMax/>
          <dgm:chPref/>
          <dgm:dir/>
          <dgm:animLvl val="lvl"/>
        </dgm:presLayoutVars>
      </dgm:prSet>
      <dgm:spPr/>
    </dgm:pt>
    <dgm:pt modelId="{3DAE32CD-F704-491E-ADF8-7D64EB2D71DA}" type="pres">
      <dgm:prSet presAssocID="{BF5A9C5E-D657-4777-A162-6EAB771BB7CB}" presName="composite" presStyleCnt="0"/>
      <dgm:spPr/>
    </dgm:pt>
    <dgm:pt modelId="{6BD0C1F8-2D42-41AB-97DC-69EC6B16FCA7}" type="pres">
      <dgm:prSet presAssocID="{BF5A9C5E-D657-4777-A162-6EAB771BB7CB}" presName="LShape" presStyleLbl="alignNode1" presStyleIdx="0" presStyleCnt="7"/>
      <dgm:spPr/>
    </dgm:pt>
    <dgm:pt modelId="{373464BF-6BEA-44AC-994E-3D869AF1B322}" type="pres">
      <dgm:prSet presAssocID="{BF5A9C5E-D657-4777-A162-6EAB771BB7CB}" presName="ParentText" presStyleLbl="revTx" presStyleIdx="0" presStyleCnt="4">
        <dgm:presLayoutVars>
          <dgm:chMax val="0"/>
          <dgm:chPref val="0"/>
          <dgm:bulletEnabled val="1"/>
        </dgm:presLayoutVars>
      </dgm:prSet>
      <dgm:spPr/>
    </dgm:pt>
    <dgm:pt modelId="{1C3A4F1D-85E1-4A3B-AC6F-9EB4FB9FF1E7}" type="pres">
      <dgm:prSet presAssocID="{BF5A9C5E-D657-4777-A162-6EAB771BB7CB}" presName="Triangle" presStyleLbl="alignNode1" presStyleIdx="1" presStyleCnt="7"/>
      <dgm:spPr/>
    </dgm:pt>
    <dgm:pt modelId="{AB1B17F9-D14A-47E7-AF4D-A30535D8F334}" type="pres">
      <dgm:prSet presAssocID="{B4B5C42F-4444-4316-BA2F-813853DB1668}" presName="sibTrans" presStyleCnt="0"/>
      <dgm:spPr/>
    </dgm:pt>
    <dgm:pt modelId="{150D56B6-E641-4E8B-BAF2-4C13CE016547}" type="pres">
      <dgm:prSet presAssocID="{B4B5C42F-4444-4316-BA2F-813853DB1668}" presName="space" presStyleCnt="0"/>
      <dgm:spPr/>
    </dgm:pt>
    <dgm:pt modelId="{0C63B9B2-41C4-4BAC-88E5-2BBCE81476D2}" type="pres">
      <dgm:prSet presAssocID="{03530539-CB64-4871-884A-04474C4EEC85}" presName="composite" presStyleCnt="0"/>
      <dgm:spPr/>
    </dgm:pt>
    <dgm:pt modelId="{1973A9DA-5509-4D24-ABB2-767E4E09A78F}" type="pres">
      <dgm:prSet presAssocID="{03530539-CB64-4871-884A-04474C4EEC85}" presName="LShape" presStyleLbl="alignNode1" presStyleIdx="2" presStyleCnt="7"/>
      <dgm:spPr/>
    </dgm:pt>
    <dgm:pt modelId="{9CA9A95E-2425-4C09-9E67-5C12440B612D}" type="pres">
      <dgm:prSet presAssocID="{03530539-CB64-4871-884A-04474C4EEC85}" presName="ParentText" presStyleLbl="revTx" presStyleIdx="1" presStyleCnt="4">
        <dgm:presLayoutVars>
          <dgm:chMax val="0"/>
          <dgm:chPref val="0"/>
          <dgm:bulletEnabled val="1"/>
        </dgm:presLayoutVars>
      </dgm:prSet>
      <dgm:spPr/>
    </dgm:pt>
    <dgm:pt modelId="{891A04ED-F474-449A-9B9C-6C679562E7B3}" type="pres">
      <dgm:prSet presAssocID="{03530539-CB64-4871-884A-04474C4EEC85}" presName="Triangle" presStyleLbl="alignNode1" presStyleIdx="3" presStyleCnt="7"/>
      <dgm:spPr/>
    </dgm:pt>
    <dgm:pt modelId="{5A0D2571-07C7-4C2E-9A46-B0F1073F06F6}" type="pres">
      <dgm:prSet presAssocID="{7E27B142-755C-4145-81EC-40ACA98676B4}" presName="sibTrans" presStyleCnt="0"/>
      <dgm:spPr/>
    </dgm:pt>
    <dgm:pt modelId="{26EE2715-34FD-4DED-A1B5-9FA2B085E290}" type="pres">
      <dgm:prSet presAssocID="{7E27B142-755C-4145-81EC-40ACA98676B4}" presName="space" presStyleCnt="0"/>
      <dgm:spPr/>
    </dgm:pt>
    <dgm:pt modelId="{932E93A1-B310-4BD0-98ED-0F695A5038CF}" type="pres">
      <dgm:prSet presAssocID="{1509189C-70CB-4F11-8D93-7BDA8E036156}" presName="composite" presStyleCnt="0"/>
      <dgm:spPr/>
    </dgm:pt>
    <dgm:pt modelId="{E32223E2-9DAE-4CA0-B4AA-A75EF338AC4E}" type="pres">
      <dgm:prSet presAssocID="{1509189C-70CB-4F11-8D93-7BDA8E036156}" presName="LShape" presStyleLbl="alignNode1" presStyleIdx="4" presStyleCnt="7"/>
      <dgm:spPr/>
    </dgm:pt>
    <dgm:pt modelId="{F3AFC7F2-0A4D-4164-9CFA-2ABF89BE666F}" type="pres">
      <dgm:prSet presAssocID="{1509189C-70CB-4F11-8D93-7BDA8E036156}" presName="ParentText" presStyleLbl="revTx" presStyleIdx="2" presStyleCnt="4">
        <dgm:presLayoutVars>
          <dgm:chMax val="0"/>
          <dgm:chPref val="0"/>
          <dgm:bulletEnabled val="1"/>
        </dgm:presLayoutVars>
      </dgm:prSet>
      <dgm:spPr/>
    </dgm:pt>
    <dgm:pt modelId="{53FF89B8-1D98-4428-95FD-74D8B0D91ED3}" type="pres">
      <dgm:prSet presAssocID="{1509189C-70CB-4F11-8D93-7BDA8E036156}" presName="Triangle" presStyleLbl="alignNode1" presStyleIdx="5" presStyleCnt="7"/>
      <dgm:spPr/>
    </dgm:pt>
    <dgm:pt modelId="{D3091F7D-B58A-42D7-9F83-E2A9EBD3A228}" type="pres">
      <dgm:prSet presAssocID="{058D38F8-A949-45DE-A0C4-3A729F5BD5F4}" presName="sibTrans" presStyleCnt="0"/>
      <dgm:spPr/>
    </dgm:pt>
    <dgm:pt modelId="{9BE854D1-4C60-435C-821C-9E3AB634FB1A}" type="pres">
      <dgm:prSet presAssocID="{058D38F8-A949-45DE-A0C4-3A729F5BD5F4}" presName="space" presStyleCnt="0"/>
      <dgm:spPr/>
    </dgm:pt>
    <dgm:pt modelId="{AB9ABC1D-414B-4ECF-A9C1-A17674950587}" type="pres">
      <dgm:prSet presAssocID="{4D3DBAE1-0AF9-4DF9-A191-80AABFF429B0}" presName="composite" presStyleCnt="0"/>
      <dgm:spPr/>
    </dgm:pt>
    <dgm:pt modelId="{01D7C928-A167-4033-B3EF-9C2F684222AE}" type="pres">
      <dgm:prSet presAssocID="{4D3DBAE1-0AF9-4DF9-A191-80AABFF429B0}" presName="LShape" presStyleLbl="alignNode1" presStyleIdx="6" presStyleCnt="7"/>
      <dgm:spPr/>
    </dgm:pt>
    <dgm:pt modelId="{884B8781-98B8-4037-9A7B-0B55626B4A45}" type="pres">
      <dgm:prSet presAssocID="{4D3DBAE1-0AF9-4DF9-A191-80AABFF429B0}" presName="ParentText" presStyleLbl="revTx" presStyleIdx="3" presStyleCnt="4">
        <dgm:presLayoutVars>
          <dgm:chMax val="0"/>
          <dgm:chPref val="0"/>
          <dgm:bulletEnabled val="1"/>
        </dgm:presLayoutVars>
      </dgm:prSet>
      <dgm:spPr/>
    </dgm:pt>
  </dgm:ptLst>
  <dgm:cxnLst>
    <dgm:cxn modelId="{5DC8B70D-850E-4C39-8173-BFD1805F2CF3}" type="presOf" srcId="{4D3DBAE1-0AF9-4DF9-A191-80AABFF429B0}" destId="{884B8781-98B8-4037-9A7B-0B55626B4A45}" srcOrd="0" destOrd="0" presId="urn:microsoft.com/office/officeart/2009/3/layout/StepUpProcess"/>
    <dgm:cxn modelId="{0DA31D27-8906-48CC-9F48-4F24D051E567}" type="presOf" srcId="{7A39119E-8592-4D34-9523-0F52379BE07D}" destId="{6B2D4BF4-6314-4CE0-A16E-6E562D323B22}" srcOrd="0" destOrd="0" presId="urn:microsoft.com/office/officeart/2009/3/layout/StepUpProcess"/>
    <dgm:cxn modelId="{2498BE38-9FC6-4842-B3E5-C015378103B1}" srcId="{7A39119E-8592-4D34-9523-0F52379BE07D}" destId="{BF5A9C5E-D657-4777-A162-6EAB771BB7CB}" srcOrd="0" destOrd="0" parTransId="{FD662C82-095D-475B-A285-55AB75130C8C}" sibTransId="{B4B5C42F-4444-4316-BA2F-813853DB1668}"/>
    <dgm:cxn modelId="{B8AC423F-D1E9-45AD-8B1E-0E21CB37C39C}" srcId="{7A39119E-8592-4D34-9523-0F52379BE07D}" destId="{4D3DBAE1-0AF9-4DF9-A191-80AABFF429B0}" srcOrd="3" destOrd="0" parTransId="{CD7D4289-0173-4607-A083-4B42C66E3A93}" sibTransId="{7D16F37E-C346-4B87-810F-9BC62E3A6C31}"/>
    <dgm:cxn modelId="{B4C8484A-3B53-42D0-98CF-812CD753BC0C}" type="presOf" srcId="{BF5A9C5E-D657-4777-A162-6EAB771BB7CB}" destId="{373464BF-6BEA-44AC-994E-3D869AF1B322}" srcOrd="0" destOrd="0" presId="urn:microsoft.com/office/officeart/2009/3/layout/StepUpProcess"/>
    <dgm:cxn modelId="{F9880B4B-1345-4D7E-8D17-84217763D5B8}" type="presOf" srcId="{03530539-CB64-4871-884A-04474C4EEC85}" destId="{9CA9A95E-2425-4C09-9E67-5C12440B612D}" srcOrd="0" destOrd="0" presId="urn:microsoft.com/office/officeart/2009/3/layout/StepUpProcess"/>
    <dgm:cxn modelId="{CFC5AA57-B98B-47FC-B277-E4C1B3C62104}" srcId="{7A39119E-8592-4D34-9523-0F52379BE07D}" destId="{1509189C-70CB-4F11-8D93-7BDA8E036156}" srcOrd="2" destOrd="0" parTransId="{46CF0B81-8921-4144-8884-07BE1A850788}" sibTransId="{058D38F8-A949-45DE-A0C4-3A729F5BD5F4}"/>
    <dgm:cxn modelId="{1BD97EC5-267E-43EA-BD54-20F6DFE405D1}" type="presOf" srcId="{1509189C-70CB-4F11-8D93-7BDA8E036156}" destId="{F3AFC7F2-0A4D-4164-9CFA-2ABF89BE666F}" srcOrd="0" destOrd="0" presId="urn:microsoft.com/office/officeart/2009/3/layout/StepUpProcess"/>
    <dgm:cxn modelId="{C58735D0-91C7-476C-AAC1-13A5CBFA5E29}" srcId="{7A39119E-8592-4D34-9523-0F52379BE07D}" destId="{03530539-CB64-4871-884A-04474C4EEC85}" srcOrd="1" destOrd="0" parTransId="{8B0A7718-92F2-4920-8E69-4B56CA764BD7}" sibTransId="{7E27B142-755C-4145-81EC-40ACA98676B4}"/>
    <dgm:cxn modelId="{84DEDCA5-E70E-4AC6-9D6E-4C64C2BEBA06}" type="presParOf" srcId="{6B2D4BF4-6314-4CE0-A16E-6E562D323B22}" destId="{3DAE32CD-F704-491E-ADF8-7D64EB2D71DA}" srcOrd="0" destOrd="0" presId="urn:microsoft.com/office/officeart/2009/3/layout/StepUpProcess"/>
    <dgm:cxn modelId="{A0DFC311-CF60-46A5-B9E7-CC4C0D4D4B1C}" type="presParOf" srcId="{3DAE32CD-F704-491E-ADF8-7D64EB2D71DA}" destId="{6BD0C1F8-2D42-41AB-97DC-69EC6B16FCA7}" srcOrd="0" destOrd="0" presId="urn:microsoft.com/office/officeart/2009/3/layout/StepUpProcess"/>
    <dgm:cxn modelId="{8D7C5E87-7941-4E99-9AB2-1275D7698EB4}" type="presParOf" srcId="{3DAE32CD-F704-491E-ADF8-7D64EB2D71DA}" destId="{373464BF-6BEA-44AC-994E-3D869AF1B322}" srcOrd="1" destOrd="0" presId="urn:microsoft.com/office/officeart/2009/3/layout/StepUpProcess"/>
    <dgm:cxn modelId="{9B2DF370-906C-4A61-BCB9-A53A43DDD398}" type="presParOf" srcId="{3DAE32CD-F704-491E-ADF8-7D64EB2D71DA}" destId="{1C3A4F1D-85E1-4A3B-AC6F-9EB4FB9FF1E7}" srcOrd="2" destOrd="0" presId="urn:microsoft.com/office/officeart/2009/3/layout/StepUpProcess"/>
    <dgm:cxn modelId="{6B5212CD-237B-4334-957B-C49A79BF3AE5}" type="presParOf" srcId="{6B2D4BF4-6314-4CE0-A16E-6E562D323B22}" destId="{AB1B17F9-D14A-47E7-AF4D-A30535D8F334}" srcOrd="1" destOrd="0" presId="urn:microsoft.com/office/officeart/2009/3/layout/StepUpProcess"/>
    <dgm:cxn modelId="{977880E2-D1E9-461F-BF0B-9A5D6742BFB8}" type="presParOf" srcId="{AB1B17F9-D14A-47E7-AF4D-A30535D8F334}" destId="{150D56B6-E641-4E8B-BAF2-4C13CE016547}" srcOrd="0" destOrd="0" presId="urn:microsoft.com/office/officeart/2009/3/layout/StepUpProcess"/>
    <dgm:cxn modelId="{6D2703A8-C705-4D18-AC45-A94674244DB7}" type="presParOf" srcId="{6B2D4BF4-6314-4CE0-A16E-6E562D323B22}" destId="{0C63B9B2-41C4-4BAC-88E5-2BBCE81476D2}" srcOrd="2" destOrd="0" presId="urn:microsoft.com/office/officeart/2009/3/layout/StepUpProcess"/>
    <dgm:cxn modelId="{EB731F1D-B064-4D20-99DF-929709FAD6F8}" type="presParOf" srcId="{0C63B9B2-41C4-4BAC-88E5-2BBCE81476D2}" destId="{1973A9DA-5509-4D24-ABB2-767E4E09A78F}" srcOrd="0" destOrd="0" presId="urn:microsoft.com/office/officeart/2009/3/layout/StepUpProcess"/>
    <dgm:cxn modelId="{12F67AD5-4507-4D65-A7C5-14C03196EDD3}" type="presParOf" srcId="{0C63B9B2-41C4-4BAC-88E5-2BBCE81476D2}" destId="{9CA9A95E-2425-4C09-9E67-5C12440B612D}" srcOrd="1" destOrd="0" presId="urn:microsoft.com/office/officeart/2009/3/layout/StepUpProcess"/>
    <dgm:cxn modelId="{28C8B96A-0ABB-4C60-9002-E07EC8D09D44}" type="presParOf" srcId="{0C63B9B2-41C4-4BAC-88E5-2BBCE81476D2}" destId="{891A04ED-F474-449A-9B9C-6C679562E7B3}" srcOrd="2" destOrd="0" presId="urn:microsoft.com/office/officeart/2009/3/layout/StepUpProcess"/>
    <dgm:cxn modelId="{525AF091-0B16-4CAF-9BA5-A3B76A54E786}" type="presParOf" srcId="{6B2D4BF4-6314-4CE0-A16E-6E562D323B22}" destId="{5A0D2571-07C7-4C2E-9A46-B0F1073F06F6}" srcOrd="3" destOrd="0" presId="urn:microsoft.com/office/officeart/2009/3/layout/StepUpProcess"/>
    <dgm:cxn modelId="{3EA72B0B-F1C8-4FD5-866A-AD7921F3233E}" type="presParOf" srcId="{5A0D2571-07C7-4C2E-9A46-B0F1073F06F6}" destId="{26EE2715-34FD-4DED-A1B5-9FA2B085E290}" srcOrd="0" destOrd="0" presId="urn:microsoft.com/office/officeart/2009/3/layout/StepUpProcess"/>
    <dgm:cxn modelId="{039E4D52-B595-4685-8F5C-D85493C55F89}" type="presParOf" srcId="{6B2D4BF4-6314-4CE0-A16E-6E562D323B22}" destId="{932E93A1-B310-4BD0-98ED-0F695A5038CF}" srcOrd="4" destOrd="0" presId="urn:microsoft.com/office/officeart/2009/3/layout/StepUpProcess"/>
    <dgm:cxn modelId="{3A080DB1-701F-402D-9092-F1E7E4E204E0}" type="presParOf" srcId="{932E93A1-B310-4BD0-98ED-0F695A5038CF}" destId="{E32223E2-9DAE-4CA0-B4AA-A75EF338AC4E}" srcOrd="0" destOrd="0" presId="urn:microsoft.com/office/officeart/2009/3/layout/StepUpProcess"/>
    <dgm:cxn modelId="{B4C5B55D-A76B-4072-A844-2A5E9C836BE0}" type="presParOf" srcId="{932E93A1-B310-4BD0-98ED-0F695A5038CF}" destId="{F3AFC7F2-0A4D-4164-9CFA-2ABF89BE666F}" srcOrd="1" destOrd="0" presId="urn:microsoft.com/office/officeart/2009/3/layout/StepUpProcess"/>
    <dgm:cxn modelId="{5040F462-1B35-4761-B3B6-DC6CBFBDA4C9}" type="presParOf" srcId="{932E93A1-B310-4BD0-98ED-0F695A5038CF}" destId="{53FF89B8-1D98-4428-95FD-74D8B0D91ED3}" srcOrd="2" destOrd="0" presId="urn:microsoft.com/office/officeart/2009/3/layout/StepUpProcess"/>
    <dgm:cxn modelId="{2760E44B-C951-4CCB-8264-0FAB9B0C5A20}" type="presParOf" srcId="{6B2D4BF4-6314-4CE0-A16E-6E562D323B22}" destId="{D3091F7D-B58A-42D7-9F83-E2A9EBD3A228}" srcOrd="5" destOrd="0" presId="urn:microsoft.com/office/officeart/2009/3/layout/StepUpProcess"/>
    <dgm:cxn modelId="{E83AEA64-2732-48A1-99D1-F5B6748D5763}" type="presParOf" srcId="{D3091F7D-B58A-42D7-9F83-E2A9EBD3A228}" destId="{9BE854D1-4C60-435C-821C-9E3AB634FB1A}" srcOrd="0" destOrd="0" presId="urn:microsoft.com/office/officeart/2009/3/layout/StepUpProcess"/>
    <dgm:cxn modelId="{CC07D686-47A7-450C-910C-8511621C5494}" type="presParOf" srcId="{6B2D4BF4-6314-4CE0-A16E-6E562D323B22}" destId="{AB9ABC1D-414B-4ECF-A9C1-A17674950587}" srcOrd="6" destOrd="0" presId="urn:microsoft.com/office/officeart/2009/3/layout/StepUpProcess"/>
    <dgm:cxn modelId="{0B1753F0-C534-4F6D-9EA5-323C284C30E7}" type="presParOf" srcId="{AB9ABC1D-414B-4ECF-A9C1-A17674950587}" destId="{01D7C928-A167-4033-B3EF-9C2F684222AE}" srcOrd="0" destOrd="0" presId="urn:microsoft.com/office/officeart/2009/3/layout/StepUpProcess"/>
    <dgm:cxn modelId="{50239BF6-2B28-4117-A14C-D570699A6265}" type="presParOf" srcId="{AB9ABC1D-414B-4ECF-A9C1-A17674950587}" destId="{884B8781-98B8-4037-9A7B-0B55626B4A45}" srcOrd="1" destOrd="0" presId="urn:microsoft.com/office/officeart/2009/3/layout/StepUpProcess"/>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4DB235E-FF5A-4120-B324-0C9D73129AF4}" type="doc">
      <dgm:prSet loTypeId="urn:microsoft.com/office/officeart/2008/layout/VerticalCurvedList" loCatId="list" qsTypeId="urn:microsoft.com/office/officeart/2005/8/quickstyle/simple2" qsCatId="simple" csTypeId="urn:microsoft.com/office/officeart/2005/8/colors/accent1_4" csCatId="accent1"/>
      <dgm:spPr/>
      <dgm:t>
        <a:bodyPr/>
        <a:lstStyle/>
        <a:p>
          <a:endParaRPr lang="en-US"/>
        </a:p>
      </dgm:t>
    </dgm:pt>
    <dgm:pt modelId="{3EBB3B0C-B90A-4FE4-90E5-736013503477}">
      <dgm:prSet custT="1"/>
      <dgm:spPr/>
      <dgm:t>
        <a:bodyPr anchor="ctr"/>
        <a:lstStyle/>
        <a:p>
          <a:pPr algn="l"/>
          <a:r>
            <a:rPr lang="de-DE" sz="2000" dirty="0"/>
            <a:t>Recht auf Gleichbehandlung </a:t>
          </a:r>
          <a:endParaRPr lang="en-US" sz="2000" dirty="0"/>
        </a:p>
      </dgm:t>
    </dgm:pt>
    <dgm:pt modelId="{CC055DA1-9B36-4FA0-BB07-E72DA4A4E99F}" type="parTrans" cxnId="{5A951762-67E5-4B69-B47F-0A390DFF4402}">
      <dgm:prSet/>
      <dgm:spPr/>
      <dgm:t>
        <a:bodyPr/>
        <a:lstStyle/>
        <a:p>
          <a:pPr algn="l"/>
          <a:endParaRPr lang="en-US"/>
        </a:p>
      </dgm:t>
    </dgm:pt>
    <dgm:pt modelId="{2F6DCF61-2AA9-41DA-ADAD-FD749A37269F}" type="sibTrans" cxnId="{5A951762-67E5-4B69-B47F-0A390DFF4402}">
      <dgm:prSet/>
      <dgm:spPr/>
      <dgm:t>
        <a:bodyPr/>
        <a:lstStyle/>
        <a:p>
          <a:pPr algn="l"/>
          <a:endParaRPr lang="en-US"/>
        </a:p>
      </dgm:t>
    </dgm:pt>
    <dgm:pt modelId="{303E8B7F-B0E1-452F-8389-5D6BDD20B645}">
      <dgm:prSet custT="1"/>
      <dgm:spPr/>
      <dgm:t>
        <a:bodyPr anchor="ctr"/>
        <a:lstStyle/>
        <a:p>
          <a:pPr algn="l"/>
          <a:r>
            <a:rPr lang="de-DE" sz="2000" dirty="0"/>
            <a:t>Recht auf einen Namen </a:t>
          </a:r>
          <a:endParaRPr lang="en-US" sz="2000" dirty="0"/>
        </a:p>
      </dgm:t>
    </dgm:pt>
    <dgm:pt modelId="{169E6B06-9195-4518-B17C-434A3D2380E3}" type="parTrans" cxnId="{FD46EEE3-9710-4944-BA66-C6ED2B7B3D19}">
      <dgm:prSet/>
      <dgm:spPr/>
      <dgm:t>
        <a:bodyPr/>
        <a:lstStyle/>
        <a:p>
          <a:pPr algn="l"/>
          <a:endParaRPr lang="en-US"/>
        </a:p>
      </dgm:t>
    </dgm:pt>
    <dgm:pt modelId="{4AA0916E-1543-4C30-B8C3-E22DCB03B4EA}" type="sibTrans" cxnId="{FD46EEE3-9710-4944-BA66-C6ED2B7B3D19}">
      <dgm:prSet/>
      <dgm:spPr/>
      <dgm:t>
        <a:bodyPr/>
        <a:lstStyle/>
        <a:p>
          <a:pPr algn="l"/>
          <a:endParaRPr lang="en-US"/>
        </a:p>
      </dgm:t>
    </dgm:pt>
    <dgm:pt modelId="{387013D5-9B12-4501-9628-0CC9C16E52C1}">
      <dgm:prSet custT="1"/>
      <dgm:spPr/>
      <dgm:t>
        <a:bodyPr anchor="ctr"/>
        <a:lstStyle/>
        <a:p>
          <a:pPr algn="l"/>
          <a:r>
            <a:rPr lang="de-DE" sz="2000" dirty="0"/>
            <a:t>Recht auf Gesundheit </a:t>
          </a:r>
          <a:endParaRPr lang="en-US" sz="2000" dirty="0"/>
        </a:p>
      </dgm:t>
    </dgm:pt>
    <dgm:pt modelId="{C4200013-36D4-4B07-8E44-9CCA6AA725FC}" type="parTrans" cxnId="{68512DD6-30BC-44B9-A82C-ABA17AC2E7F7}">
      <dgm:prSet/>
      <dgm:spPr/>
      <dgm:t>
        <a:bodyPr/>
        <a:lstStyle/>
        <a:p>
          <a:pPr algn="l"/>
          <a:endParaRPr lang="en-US"/>
        </a:p>
      </dgm:t>
    </dgm:pt>
    <dgm:pt modelId="{8BD2310A-96CA-4705-B8D0-4DF615E2FBC5}" type="sibTrans" cxnId="{68512DD6-30BC-44B9-A82C-ABA17AC2E7F7}">
      <dgm:prSet/>
      <dgm:spPr/>
      <dgm:t>
        <a:bodyPr/>
        <a:lstStyle/>
        <a:p>
          <a:pPr algn="l"/>
          <a:endParaRPr lang="en-US"/>
        </a:p>
      </dgm:t>
    </dgm:pt>
    <dgm:pt modelId="{4A60669E-7E6A-4C78-A420-F9D6EE5625D8}">
      <dgm:prSet custT="1"/>
      <dgm:spPr/>
      <dgm:t>
        <a:bodyPr anchor="ctr"/>
        <a:lstStyle/>
        <a:p>
          <a:pPr algn="l"/>
          <a:r>
            <a:rPr lang="de-DE" sz="2000" dirty="0"/>
            <a:t>Recht auf Bildung </a:t>
          </a:r>
          <a:endParaRPr lang="en-US" sz="2000" dirty="0"/>
        </a:p>
      </dgm:t>
    </dgm:pt>
    <dgm:pt modelId="{49163DA7-6ACA-4C46-842B-DED09CDB06D1}" type="parTrans" cxnId="{080E2693-3905-456C-A3F3-6A4A7B6708A7}">
      <dgm:prSet/>
      <dgm:spPr/>
      <dgm:t>
        <a:bodyPr/>
        <a:lstStyle/>
        <a:p>
          <a:pPr algn="l"/>
          <a:endParaRPr lang="en-US"/>
        </a:p>
      </dgm:t>
    </dgm:pt>
    <dgm:pt modelId="{427E1144-C773-4C9A-92E8-53AEAE082AE8}" type="sibTrans" cxnId="{080E2693-3905-456C-A3F3-6A4A7B6708A7}">
      <dgm:prSet/>
      <dgm:spPr/>
      <dgm:t>
        <a:bodyPr/>
        <a:lstStyle/>
        <a:p>
          <a:pPr algn="l"/>
          <a:endParaRPr lang="en-US"/>
        </a:p>
      </dgm:t>
    </dgm:pt>
    <dgm:pt modelId="{5F416885-4EA4-42EE-B177-6768CFAAF242}">
      <dgm:prSet custT="1"/>
      <dgm:spPr/>
      <dgm:t>
        <a:bodyPr anchor="ctr"/>
        <a:lstStyle/>
        <a:p>
          <a:pPr algn="l"/>
          <a:r>
            <a:rPr lang="de-DE" sz="2000" dirty="0"/>
            <a:t>Recht auf Freizeit, Spiel und Erholung</a:t>
          </a:r>
          <a:endParaRPr lang="en-US" sz="2000" dirty="0"/>
        </a:p>
      </dgm:t>
    </dgm:pt>
    <dgm:pt modelId="{F661AE58-1B8F-42E0-9829-B3485F9D9ABD}" type="parTrans" cxnId="{24FCE2C5-ED87-4A35-9C9F-F056D9D849C0}">
      <dgm:prSet/>
      <dgm:spPr/>
      <dgm:t>
        <a:bodyPr/>
        <a:lstStyle/>
        <a:p>
          <a:pPr algn="l"/>
          <a:endParaRPr lang="en-US"/>
        </a:p>
      </dgm:t>
    </dgm:pt>
    <dgm:pt modelId="{20314C0C-B685-41E3-ABD0-B68582176ABF}" type="sibTrans" cxnId="{24FCE2C5-ED87-4A35-9C9F-F056D9D849C0}">
      <dgm:prSet/>
      <dgm:spPr/>
      <dgm:t>
        <a:bodyPr/>
        <a:lstStyle/>
        <a:p>
          <a:pPr algn="l"/>
          <a:endParaRPr lang="en-US"/>
        </a:p>
      </dgm:t>
    </dgm:pt>
    <dgm:pt modelId="{A73AF927-62A3-4A97-9AE5-63EDE915F553}">
      <dgm:prSet custT="1"/>
      <dgm:spPr/>
      <dgm:t>
        <a:bodyPr anchor="ctr"/>
        <a:lstStyle/>
        <a:p>
          <a:pPr algn="l"/>
          <a:r>
            <a:rPr lang="de-DE" sz="2000" dirty="0"/>
            <a:t>Recht auf Information und Gehört werden</a:t>
          </a:r>
          <a:endParaRPr lang="en-US" sz="2000" dirty="0"/>
        </a:p>
      </dgm:t>
    </dgm:pt>
    <dgm:pt modelId="{3EC7FF09-1DFD-4E40-89B9-BC1300CF2CB9}" type="parTrans" cxnId="{D6EC77DA-5A67-411C-BE6F-C4BA6B3B59AB}">
      <dgm:prSet/>
      <dgm:spPr/>
      <dgm:t>
        <a:bodyPr/>
        <a:lstStyle/>
        <a:p>
          <a:pPr algn="l"/>
          <a:endParaRPr lang="en-US"/>
        </a:p>
      </dgm:t>
    </dgm:pt>
    <dgm:pt modelId="{2620068B-3C28-4642-B9D6-D2B080A1E8A8}" type="sibTrans" cxnId="{D6EC77DA-5A67-411C-BE6F-C4BA6B3B59AB}">
      <dgm:prSet/>
      <dgm:spPr/>
      <dgm:t>
        <a:bodyPr/>
        <a:lstStyle/>
        <a:p>
          <a:pPr algn="l"/>
          <a:endParaRPr lang="en-US"/>
        </a:p>
      </dgm:t>
    </dgm:pt>
    <dgm:pt modelId="{7D1FF3B2-E56A-4501-9EDE-092FFE5D41D7}">
      <dgm:prSet custT="1"/>
      <dgm:spPr/>
      <dgm:t>
        <a:bodyPr anchor="ctr"/>
        <a:lstStyle/>
        <a:p>
          <a:pPr algn="l"/>
          <a:r>
            <a:rPr lang="de-DE" sz="2000" dirty="0"/>
            <a:t>Recht auf gewaltfreie Erziehung</a:t>
          </a:r>
          <a:endParaRPr lang="en-US" sz="2000" dirty="0"/>
        </a:p>
      </dgm:t>
    </dgm:pt>
    <dgm:pt modelId="{86DDFAB3-E3A5-4A2D-B7C4-79A392E42C45}" type="parTrans" cxnId="{5E73FD23-A3F5-4E32-85EE-8D3A01E8BA03}">
      <dgm:prSet/>
      <dgm:spPr/>
      <dgm:t>
        <a:bodyPr/>
        <a:lstStyle/>
        <a:p>
          <a:pPr algn="l"/>
          <a:endParaRPr lang="en-US"/>
        </a:p>
      </dgm:t>
    </dgm:pt>
    <dgm:pt modelId="{D9395B5A-9290-4D62-AE3B-13BB2D037DDB}" type="sibTrans" cxnId="{5E73FD23-A3F5-4E32-85EE-8D3A01E8BA03}">
      <dgm:prSet/>
      <dgm:spPr/>
      <dgm:t>
        <a:bodyPr/>
        <a:lstStyle/>
        <a:p>
          <a:pPr algn="l"/>
          <a:endParaRPr lang="en-US"/>
        </a:p>
      </dgm:t>
    </dgm:pt>
    <dgm:pt modelId="{0D58DCCB-CA3F-4313-B280-09B882C4A5F5}">
      <dgm:prSet custT="1"/>
      <dgm:spPr/>
      <dgm:t>
        <a:bodyPr/>
        <a:lstStyle/>
        <a:p>
          <a:endParaRPr lang="de-DE"/>
        </a:p>
      </dgm:t>
    </dgm:pt>
    <dgm:pt modelId="{CF9533DD-ABA4-4AE7-8519-152E3950E2FF}" type="parTrans" cxnId="{D7D0A966-10C0-426D-8797-4D03B1FDE131}">
      <dgm:prSet/>
      <dgm:spPr/>
      <dgm:t>
        <a:bodyPr/>
        <a:lstStyle/>
        <a:p>
          <a:pPr algn="l"/>
          <a:endParaRPr lang="en-US"/>
        </a:p>
      </dgm:t>
    </dgm:pt>
    <dgm:pt modelId="{241986EB-564D-4A6B-8507-63A7BB533B7E}" type="sibTrans" cxnId="{D7D0A966-10C0-426D-8797-4D03B1FDE131}">
      <dgm:prSet/>
      <dgm:spPr/>
      <dgm:t>
        <a:bodyPr/>
        <a:lstStyle/>
        <a:p>
          <a:pPr algn="l"/>
          <a:endParaRPr lang="en-US"/>
        </a:p>
      </dgm:t>
    </dgm:pt>
    <dgm:pt modelId="{FD85F56E-61F9-4BDC-B2EE-7CBCCF9B1C2D}">
      <dgm:prSet custT="1"/>
      <dgm:spPr/>
      <dgm:t>
        <a:bodyPr/>
        <a:lstStyle/>
        <a:p>
          <a:endParaRPr lang="de-DE"/>
        </a:p>
      </dgm:t>
    </dgm:pt>
    <dgm:pt modelId="{4D9AB883-DC86-4013-BAB5-77265D31BC9F}" type="parTrans" cxnId="{C6735BAA-F7D1-4CC8-ABED-B3B0F93D2B78}">
      <dgm:prSet/>
      <dgm:spPr/>
      <dgm:t>
        <a:bodyPr/>
        <a:lstStyle/>
        <a:p>
          <a:pPr algn="l"/>
          <a:endParaRPr lang="en-US"/>
        </a:p>
      </dgm:t>
    </dgm:pt>
    <dgm:pt modelId="{25508CD6-4AF3-4DC9-896B-11EE6B3502E0}" type="sibTrans" cxnId="{C6735BAA-F7D1-4CC8-ABED-B3B0F93D2B78}">
      <dgm:prSet/>
      <dgm:spPr/>
      <dgm:t>
        <a:bodyPr/>
        <a:lstStyle/>
        <a:p>
          <a:pPr algn="l"/>
          <a:endParaRPr lang="en-US"/>
        </a:p>
      </dgm:t>
    </dgm:pt>
    <dgm:pt modelId="{5DE237DB-2D3E-42CF-A1AF-47A606882AF7}">
      <dgm:prSet custT="1"/>
      <dgm:spPr/>
      <dgm:t>
        <a:bodyPr/>
        <a:lstStyle/>
        <a:p>
          <a:endParaRPr lang="de-DE"/>
        </a:p>
      </dgm:t>
    </dgm:pt>
    <dgm:pt modelId="{41252D48-BEB5-43EB-A54A-A7A05AA65B65}" type="parTrans" cxnId="{58860B4C-BDC8-4318-9511-0221BCB876F2}">
      <dgm:prSet/>
      <dgm:spPr/>
      <dgm:t>
        <a:bodyPr/>
        <a:lstStyle/>
        <a:p>
          <a:pPr algn="l"/>
          <a:endParaRPr lang="en-US"/>
        </a:p>
      </dgm:t>
    </dgm:pt>
    <dgm:pt modelId="{282B3563-8E63-48E8-8D20-01E114CA3DB6}" type="sibTrans" cxnId="{58860B4C-BDC8-4318-9511-0221BCB876F2}">
      <dgm:prSet/>
      <dgm:spPr/>
      <dgm:t>
        <a:bodyPr/>
        <a:lstStyle/>
        <a:p>
          <a:pPr algn="l"/>
          <a:endParaRPr lang="en-US"/>
        </a:p>
      </dgm:t>
    </dgm:pt>
    <dgm:pt modelId="{3288A18E-8627-47C7-B3B7-80E4D76CD492}" type="pres">
      <dgm:prSet presAssocID="{94DB235E-FF5A-4120-B324-0C9D73129AF4}" presName="Name0" presStyleCnt="0">
        <dgm:presLayoutVars>
          <dgm:chMax val="7"/>
          <dgm:chPref val="7"/>
          <dgm:dir/>
        </dgm:presLayoutVars>
      </dgm:prSet>
      <dgm:spPr/>
    </dgm:pt>
    <dgm:pt modelId="{5D136957-1C3C-40C2-BB7B-D839624F7886}" type="pres">
      <dgm:prSet presAssocID="{94DB235E-FF5A-4120-B324-0C9D73129AF4}" presName="Name1" presStyleCnt="0"/>
      <dgm:spPr/>
    </dgm:pt>
    <dgm:pt modelId="{7B0D84D3-01FD-491C-B2FC-15D36A08ED5B}" type="pres">
      <dgm:prSet presAssocID="{94DB235E-FF5A-4120-B324-0C9D73129AF4}" presName="cycle" presStyleCnt="0"/>
      <dgm:spPr/>
    </dgm:pt>
    <dgm:pt modelId="{AABA5D50-E701-46E9-B9FB-14C01788ECF4}" type="pres">
      <dgm:prSet presAssocID="{94DB235E-FF5A-4120-B324-0C9D73129AF4}" presName="srcNode" presStyleLbl="node1" presStyleIdx="0" presStyleCnt="7"/>
      <dgm:spPr/>
    </dgm:pt>
    <dgm:pt modelId="{AA1AA203-B9F8-44A4-B150-100EAC1A7D80}" type="pres">
      <dgm:prSet presAssocID="{94DB235E-FF5A-4120-B324-0C9D73129AF4}" presName="conn" presStyleLbl="parChTrans1D2" presStyleIdx="0" presStyleCnt="1"/>
      <dgm:spPr/>
    </dgm:pt>
    <dgm:pt modelId="{DC067A2C-A54C-4FE7-AD2D-B904B9334539}" type="pres">
      <dgm:prSet presAssocID="{94DB235E-FF5A-4120-B324-0C9D73129AF4}" presName="extraNode" presStyleLbl="node1" presStyleIdx="0" presStyleCnt="7"/>
      <dgm:spPr/>
    </dgm:pt>
    <dgm:pt modelId="{92E58425-F70D-41BC-86BC-06D074B1DA69}" type="pres">
      <dgm:prSet presAssocID="{94DB235E-FF5A-4120-B324-0C9D73129AF4}" presName="dstNode" presStyleLbl="node1" presStyleIdx="0" presStyleCnt="7"/>
      <dgm:spPr/>
    </dgm:pt>
    <dgm:pt modelId="{BF761033-FB7F-4733-97A2-283B0E174BFD}" type="pres">
      <dgm:prSet presAssocID="{3EBB3B0C-B90A-4FE4-90E5-736013503477}" presName="text_1" presStyleLbl="node1" presStyleIdx="0" presStyleCnt="7">
        <dgm:presLayoutVars>
          <dgm:bulletEnabled val="1"/>
        </dgm:presLayoutVars>
      </dgm:prSet>
      <dgm:spPr/>
    </dgm:pt>
    <dgm:pt modelId="{9DFF841E-57EF-4385-A6B7-CC227B88C82B}" type="pres">
      <dgm:prSet presAssocID="{3EBB3B0C-B90A-4FE4-90E5-736013503477}" presName="accent_1" presStyleCnt="0"/>
      <dgm:spPr/>
    </dgm:pt>
    <dgm:pt modelId="{464AF624-ABF9-4AAC-AB6B-32424990293A}" type="pres">
      <dgm:prSet presAssocID="{3EBB3B0C-B90A-4FE4-90E5-736013503477}" presName="accentRepeatNode" presStyleLbl="solidFgAcc1" presStyleIdx="0" presStyleCnt="7"/>
      <dgm:spPr/>
    </dgm:pt>
    <dgm:pt modelId="{6DF0F2C4-51D2-411B-8D7D-F6DAE44F9604}" type="pres">
      <dgm:prSet presAssocID="{303E8B7F-B0E1-452F-8389-5D6BDD20B645}" presName="text_2" presStyleLbl="node1" presStyleIdx="1" presStyleCnt="7">
        <dgm:presLayoutVars>
          <dgm:bulletEnabled val="1"/>
        </dgm:presLayoutVars>
      </dgm:prSet>
      <dgm:spPr/>
    </dgm:pt>
    <dgm:pt modelId="{BC979BBB-D71C-4A49-BD1B-3A9471F51422}" type="pres">
      <dgm:prSet presAssocID="{303E8B7F-B0E1-452F-8389-5D6BDD20B645}" presName="accent_2" presStyleCnt="0"/>
      <dgm:spPr/>
    </dgm:pt>
    <dgm:pt modelId="{E5A107C5-5934-4BAD-962E-D3E4E016E5E8}" type="pres">
      <dgm:prSet presAssocID="{303E8B7F-B0E1-452F-8389-5D6BDD20B645}" presName="accentRepeatNode" presStyleLbl="solidFgAcc1" presStyleIdx="1" presStyleCnt="7"/>
      <dgm:spPr/>
    </dgm:pt>
    <dgm:pt modelId="{C4FD8BFE-6349-47CF-9B6E-549852AA7BB7}" type="pres">
      <dgm:prSet presAssocID="{387013D5-9B12-4501-9628-0CC9C16E52C1}" presName="text_3" presStyleLbl="node1" presStyleIdx="2" presStyleCnt="7">
        <dgm:presLayoutVars>
          <dgm:bulletEnabled val="1"/>
        </dgm:presLayoutVars>
      </dgm:prSet>
      <dgm:spPr/>
    </dgm:pt>
    <dgm:pt modelId="{10E0B7F3-997D-4BDE-AFFE-D534A66FE629}" type="pres">
      <dgm:prSet presAssocID="{387013D5-9B12-4501-9628-0CC9C16E52C1}" presName="accent_3" presStyleCnt="0"/>
      <dgm:spPr/>
    </dgm:pt>
    <dgm:pt modelId="{583CFFCE-5F09-40BA-99BC-4ECDB9B17495}" type="pres">
      <dgm:prSet presAssocID="{387013D5-9B12-4501-9628-0CC9C16E52C1}" presName="accentRepeatNode" presStyleLbl="solidFgAcc1" presStyleIdx="2" presStyleCnt="7"/>
      <dgm:spPr/>
    </dgm:pt>
    <dgm:pt modelId="{0CA7331B-855A-4186-B970-73A7A685E5E3}" type="pres">
      <dgm:prSet presAssocID="{4A60669E-7E6A-4C78-A420-F9D6EE5625D8}" presName="text_4" presStyleLbl="node1" presStyleIdx="3" presStyleCnt="7">
        <dgm:presLayoutVars>
          <dgm:bulletEnabled val="1"/>
        </dgm:presLayoutVars>
      </dgm:prSet>
      <dgm:spPr/>
    </dgm:pt>
    <dgm:pt modelId="{F0F20F8A-0EDF-4384-818A-B489A62907C1}" type="pres">
      <dgm:prSet presAssocID="{4A60669E-7E6A-4C78-A420-F9D6EE5625D8}" presName="accent_4" presStyleCnt="0"/>
      <dgm:spPr/>
    </dgm:pt>
    <dgm:pt modelId="{1BB5BF7A-C639-42B0-8975-656A9C2EA7D9}" type="pres">
      <dgm:prSet presAssocID="{4A60669E-7E6A-4C78-A420-F9D6EE5625D8}" presName="accentRepeatNode" presStyleLbl="solidFgAcc1" presStyleIdx="3" presStyleCnt="7"/>
      <dgm:spPr/>
    </dgm:pt>
    <dgm:pt modelId="{BBAE8A1B-BF8D-4C29-9E6F-37F79E48D76C}" type="pres">
      <dgm:prSet presAssocID="{5F416885-4EA4-42EE-B177-6768CFAAF242}" presName="text_5" presStyleLbl="node1" presStyleIdx="4" presStyleCnt="7">
        <dgm:presLayoutVars>
          <dgm:bulletEnabled val="1"/>
        </dgm:presLayoutVars>
      </dgm:prSet>
      <dgm:spPr/>
    </dgm:pt>
    <dgm:pt modelId="{DD06C9E2-DE82-430B-8A16-79C825BAE512}" type="pres">
      <dgm:prSet presAssocID="{5F416885-4EA4-42EE-B177-6768CFAAF242}" presName="accent_5" presStyleCnt="0"/>
      <dgm:spPr/>
    </dgm:pt>
    <dgm:pt modelId="{7E33FF5E-2253-4C2E-9F64-9B898E5FA50B}" type="pres">
      <dgm:prSet presAssocID="{5F416885-4EA4-42EE-B177-6768CFAAF242}" presName="accentRepeatNode" presStyleLbl="solidFgAcc1" presStyleIdx="4" presStyleCnt="7"/>
      <dgm:spPr/>
    </dgm:pt>
    <dgm:pt modelId="{566096FB-ADA2-4638-BFAE-A0AB6760A4D7}" type="pres">
      <dgm:prSet presAssocID="{A73AF927-62A3-4A97-9AE5-63EDE915F553}" presName="text_6" presStyleLbl="node1" presStyleIdx="5" presStyleCnt="7">
        <dgm:presLayoutVars>
          <dgm:bulletEnabled val="1"/>
        </dgm:presLayoutVars>
      </dgm:prSet>
      <dgm:spPr/>
    </dgm:pt>
    <dgm:pt modelId="{3598BA33-94D5-4E9D-B76B-71D267A5B299}" type="pres">
      <dgm:prSet presAssocID="{A73AF927-62A3-4A97-9AE5-63EDE915F553}" presName="accent_6" presStyleCnt="0"/>
      <dgm:spPr/>
    </dgm:pt>
    <dgm:pt modelId="{CC641E78-A8F2-4C04-B7C5-A644CA3BA15F}" type="pres">
      <dgm:prSet presAssocID="{A73AF927-62A3-4A97-9AE5-63EDE915F553}" presName="accentRepeatNode" presStyleLbl="solidFgAcc1" presStyleIdx="5" presStyleCnt="7"/>
      <dgm:spPr/>
    </dgm:pt>
    <dgm:pt modelId="{12A3C67B-DD35-4B61-A632-1B90BE8EB3DB}" type="pres">
      <dgm:prSet presAssocID="{7D1FF3B2-E56A-4501-9EDE-092FFE5D41D7}" presName="text_7" presStyleLbl="node1" presStyleIdx="6" presStyleCnt="7">
        <dgm:presLayoutVars>
          <dgm:bulletEnabled val="1"/>
        </dgm:presLayoutVars>
      </dgm:prSet>
      <dgm:spPr/>
    </dgm:pt>
    <dgm:pt modelId="{919C193D-B43D-497D-B0BE-42CF53DC5CD3}" type="pres">
      <dgm:prSet presAssocID="{7D1FF3B2-E56A-4501-9EDE-092FFE5D41D7}" presName="accent_7" presStyleCnt="0"/>
      <dgm:spPr/>
    </dgm:pt>
    <dgm:pt modelId="{41DD561B-DBD6-41F6-AB2C-EACBDB308B73}" type="pres">
      <dgm:prSet presAssocID="{7D1FF3B2-E56A-4501-9EDE-092FFE5D41D7}" presName="accentRepeatNode" presStyleLbl="solidFgAcc1" presStyleIdx="6" presStyleCnt="7"/>
      <dgm:spPr/>
    </dgm:pt>
  </dgm:ptLst>
  <dgm:cxnLst>
    <dgm:cxn modelId="{ADF94E02-C45B-4B72-B5B4-0A0CFA8A20C9}" type="presOf" srcId="{387013D5-9B12-4501-9628-0CC9C16E52C1}" destId="{C4FD8BFE-6349-47CF-9B6E-549852AA7BB7}" srcOrd="0" destOrd="0" presId="urn:microsoft.com/office/officeart/2008/layout/VerticalCurvedList"/>
    <dgm:cxn modelId="{5E73FD23-A3F5-4E32-85EE-8D3A01E8BA03}" srcId="{94DB235E-FF5A-4120-B324-0C9D73129AF4}" destId="{7D1FF3B2-E56A-4501-9EDE-092FFE5D41D7}" srcOrd="6" destOrd="0" parTransId="{86DDFAB3-E3A5-4A2D-B7C4-79A392E42C45}" sibTransId="{D9395B5A-9290-4D62-AE3B-13BB2D037DDB}"/>
    <dgm:cxn modelId="{5A951762-67E5-4B69-B47F-0A390DFF4402}" srcId="{94DB235E-FF5A-4120-B324-0C9D73129AF4}" destId="{3EBB3B0C-B90A-4FE4-90E5-736013503477}" srcOrd="0" destOrd="0" parTransId="{CC055DA1-9B36-4FA0-BB07-E72DA4A4E99F}" sibTransId="{2F6DCF61-2AA9-41DA-ADAD-FD749A37269F}"/>
    <dgm:cxn modelId="{D7D0A966-10C0-426D-8797-4D03B1FDE131}" srcId="{94DB235E-FF5A-4120-B324-0C9D73129AF4}" destId="{0D58DCCB-CA3F-4313-B280-09B882C4A5F5}" srcOrd="7" destOrd="0" parTransId="{CF9533DD-ABA4-4AE7-8519-152E3950E2FF}" sibTransId="{241986EB-564D-4A6B-8507-63A7BB533B7E}"/>
    <dgm:cxn modelId="{58860B4C-BDC8-4318-9511-0221BCB876F2}" srcId="{94DB235E-FF5A-4120-B324-0C9D73129AF4}" destId="{5DE237DB-2D3E-42CF-A1AF-47A606882AF7}" srcOrd="9" destOrd="0" parTransId="{41252D48-BEB5-43EB-A54A-A7A05AA65B65}" sibTransId="{282B3563-8E63-48E8-8D20-01E114CA3DB6}"/>
    <dgm:cxn modelId="{28881855-E039-4EA7-9C55-57490063BA64}" type="presOf" srcId="{5F416885-4EA4-42EE-B177-6768CFAAF242}" destId="{BBAE8A1B-BF8D-4C29-9E6F-37F79E48D76C}" srcOrd="0" destOrd="0" presId="urn:microsoft.com/office/officeart/2008/layout/VerticalCurvedList"/>
    <dgm:cxn modelId="{DA2F7359-D53C-4E4F-A645-17C690325D3C}" type="presOf" srcId="{4A60669E-7E6A-4C78-A420-F9D6EE5625D8}" destId="{0CA7331B-855A-4186-B970-73A7A685E5E3}" srcOrd="0" destOrd="0" presId="urn:microsoft.com/office/officeart/2008/layout/VerticalCurvedList"/>
    <dgm:cxn modelId="{D1C3E97F-9377-4C52-941C-4FEF6A00C418}" type="presOf" srcId="{2F6DCF61-2AA9-41DA-ADAD-FD749A37269F}" destId="{AA1AA203-B9F8-44A4-B150-100EAC1A7D80}" srcOrd="0" destOrd="0" presId="urn:microsoft.com/office/officeart/2008/layout/VerticalCurvedList"/>
    <dgm:cxn modelId="{080E2693-3905-456C-A3F3-6A4A7B6708A7}" srcId="{94DB235E-FF5A-4120-B324-0C9D73129AF4}" destId="{4A60669E-7E6A-4C78-A420-F9D6EE5625D8}" srcOrd="3" destOrd="0" parTransId="{49163DA7-6ACA-4C46-842B-DED09CDB06D1}" sibTransId="{427E1144-C773-4C9A-92E8-53AEAE082AE8}"/>
    <dgm:cxn modelId="{469051A4-7BC2-424C-A165-565DA370CDD4}" type="presOf" srcId="{7D1FF3B2-E56A-4501-9EDE-092FFE5D41D7}" destId="{12A3C67B-DD35-4B61-A632-1B90BE8EB3DB}" srcOrd="0" destOrd="0" presId="urn:microsoft.com/office/officeart/2008/layout/VerticalCurvedList"/>
    <dgm:cxn modelId="{FB3C29A8-B247-40C3-8991-E10468E82603}" type="presOf" srcId="{303E8B7F-B0E1-452F-8389-5D6BDD20B645}" destId="{6DF0F2C4-51D2-411B-8D7D-F6DAE44F9604}" srcOrd="0" destOrd="0" presId="urn:microsoft.com/office/officeart/2008/layout/VerticalCurvedList"/>
    <dgm:cxn modelId="{C6735BAA-F7D1-4CC8-ABED-B3B0F93D2B78}" srcId="{94DB235E-FF5A-4120-B324-0C9D73129AF4}" destId="{FD85F56E-61F9-4BDC-B2EE-7CBCCF9B1C2D}" srcOrd="8" destOrd="0" parTransId="{4D9AB883-DC86-4013-BAB5-77265D31BC9F}" sibTransId="{25508CD6-4AF3-4DC9-896B-11EE6B3502E0}"/>
    <dgm:cxn modelId="{24FCE2C5-ED87-4A35-9C9F-F056D9D849C0}" srcId="{94DB235E-FF5A-4120-B324-0C9D73129AF4}" destId="{5F416885-4EA4-42EE-B177-6768CFAAF242}" srcOrd="4" destOrd="0" parTransId="{F661AE58-1B8F-42E0-9829-B3485F9D9ABD}" sibTransId="{20314C0C-B685-41E3-ABD0-B68582176ABF}"/>
    <dgm:cxn modelId="{68512DD6-30BC-44B9-A82C-ABA17AC2E7F7}" srcId="{94DB235E-FF5A-4120-B324-0C9D73129AF4}" destId="{387013D5-9B12-4501-9628-0CC9C16E52C1}" srcOrd="2" destOrd="0" parTransId="{C4200013-36D4-4B07-8E44-9CCA6AA725FC}" sibTransId="{8BD2310A-96CA-4705-B8D0-4DF615E2FBC5}"/>
    <dgm:cxn modelId="{D6EC77DA-5A67-411C-BE6F-C4BA6B3B59AB}" srcId="{94DB235E-FF5A-4120-B324-0C9D73129AF4}" destId="{A73AF927-62A3-4A97-9AE5-63EDE915F553}" srcOrd="5" destOrd="0" parTransId="{3EC7FF09-1DFD-4E40-89B9-BC1300CF2CB9}" sibTransId="{2620068B-3C28-4642-B9D6-D2B080A1E8A8}"/>
    <dgm:cxn modelId="{02CB53DD-1E2C-4429-A6A7-23A80BB89A37}" type="presOf" srcId="{A73AF927-62A3-4A97-9AE5-63EDE915F553}" destId="{566096FB-ADA2-4638-BFAE-A0AB6760A4D7}" srcOrd="0" destOrd="0" presId="urn:microsoft.com/office/officeart/2008/layout/VerticalCurvedList"/>
    <dgm:cxn modelId="{FD46EEE3-9710-4944-BA66-C6ED2B7B3D19}" srcId="{94DB235E-FF5A-4120-B324-0C9D73129AF4}" destId="{303E8B7F-B0E1-452F-8389-5D6BDD20B645}" srcOrd="1" destOrd="0" parTransId="{169E6B06-9195-4518-B17C-434A3D2380E3}" sibTransId="{4AA0916E-1543-4C30-B8C3-E22DCB03B4EA}"/>
    <dgm:cxn modelId="{B74D11EF-1E7C-4A5E-8D10-8476037DE38A}" type="presOf" srcId="{3EBB3B0C-B90A-4FE4-90E5-736013503477}" destId="{BF761033-FB7F-4733-97A2-283B0E174BFD}" srcOrd="0" destOrd="0" presId="urn:microsoft.com/office/officeart/2008/layout/VerticalCurvedList"/>
    <dgm:cxn modelId="{ACAA0CF6-AC5A-41B9-BFA4-6CEC1E3A0706}" type="presOf" srcId="{94DB235E-FF5A-4120-B324-0C9D73129AF4}" destId="{3288A18E-8627-47C7-B3B7-80E4D76CD492}" srcOrd="0" destOrd="0" presId="urn:microsoft.com/office/officeart/2008/layout/VerticalCurvedList"/>
    <dgm:cxn modelId="{51A3738B-A12B-4B01-8579-32A13F40BD26}" type="presParOf" srcId="{3288A18E-8627-47C7-B3B7-80E4D76CD492}" destId="{5D136957-1C3C-40C2-BB7B-D839624F7886}" srcOrd="0" destOrd="0" presId="urn:microsoft.com/office/officeart/2008/layout/VerticalCurvedList"/>
    <dgm:cxn modelId="{86136907-9F15-47A4-9497-A3B3187EC70D}" type="presParOf" srcId="{5D136957-1C3C-40C2-BB7B-D839624F7886}" destId="{7B0D84D3-01FD-491C-B2FC-15D36A08ED5B}" srcOrd="0" destOrd="0" presId="urn:microsoft.com/office/officeart/2008/layout/VerticalCurvedList"/>
    <dgm:cxn modelId="{81DB0EF1-5AD4-467C-8DD4-7D34AB0788A9}" type="presParOf" srcId="{7B0D84D3-01FD-491C-B2FC-15D36A08ED5B}" destId="{AABA5D50-E701-46E9-B9FB-14C01788ECF4}" srcOrd="0" destOrd="0" presId="urn:microsoft.com/office/officeart/2008/layout/VerticalCurvedList"/>
    <dgm:cxn modelId="{3E2D2808-E426-4072-B967-F3D330E2B50F}" type="presParOf" srcId="{7B0D84D3-01FD-491C-B2FC-15D36A08ED5B}" destId="{AA1AA203-B9F8-44A4-B150-100EAC1A7D80}" srcOrd="1" destOrd="0" presId="urn:microsoft.com/office/officeart/2008/layout/VerticalCurvedList"/>
    <dgm:cxn modelId="{C95B9DCB-ABFE-4A66-8A17-A86A88A348DF}" type="presParOf" srcId="{7B0D84D3-01FD-491C-B2FC-15D36A08ED5B}" destId="{DC067A2C-A54C-4FE7-AD2D-B904B9334539}" srcOrd="2" destOrd="0" presId="urn:microsoft.com/office/officeart/2008/layout/VerticalCurvedList"/>
    <dgm:cxn modelId="{54C43BF2-BFEF-42A9-8AEE-2179CFC16E79}" type="presParOf" srcId="{7B0D84D3-01FD-491C-B2FC-15D36A08ED5B}" destId="{92E58425-F70D-41BC-86BC-06D074B1DA69}" srcOrd="3" destOrd="0" presId="urn:microsoft.com/office/officeart/2008/layout/VerticalCurvedList"/>
    <dgm:cxn modelId="{7BC24DF6-ED49-4142-89AE-2515D4ED621E}" type="presParOf" srcId="{5D136957-1C3C-40C2-BB7B-D839624F7886}" destId="{BF761033-FB7F-4733-97A2-283B0E174BFD}" srcOrd="1" destOrd="0" presId="urn:microsoft.com/office/officeart/2008/layout/VerticalCurvedList"/>
    <dgm:cxn modelId="{1F95AAF4-A9EC-4ACC-9A32-B5E8F587375A}" type="presParOf" srcId="{5D136957-1C3C-40C2-BB7B-D839624F7886}" destId="{9DFF841E-57EF-4385-A6B7-CC227B88C82B}" srcOrd="2" destOrd="0" presId="urn:microsoft.com/office/officeart/2008/layout/VerticalCurvedList"/>
    <dgm:cxn modelId="{1B7C1FA5-7886-4106-91EC-7D4AC060723A}" type="presParOf" srcId="{9DFF841E-57EF-4385-A6B7-CC227B88C82B}" destId="{464AF624-ABF9-4AAC-AB6B-32424990293A}" srcOrd="0" destOrd="0" presId="urn:microsoft.com/office/officeart/2008/layout/VerticalCurvedList"/>
    <dgm:cxn modelId="{514E185D-DE9E-4A2F-A930-C2C7FC168DD1}" type="presParOf" srcId="{5D136957-1C3C-40C2-BB7B-D839624F7886}" destId="{6DF0F2C4-51D2-411B-8D7D-F6DAE44F9604}" srcOrd="3" destOrd="0" presId="urn:microsoft.com/office/officeart/2008/layout/VerticalCurvedList"/>
    <dgm:cxn modelId="{3F775102-9442-4119-8865-EA3A32029C20}" type="presParOf" srcId="{5D136957-1C3C-40C2-BB7B-D839624F7886}" destId="{BC979BBB-D71C-4A49-BD1B-3A9471F51422}" srcOrd="4" destOrd="0" presId="urn:microsoft.com/office/officeart/2008/layout/VerticalCurvedList"/>
    <dgm:cxn modelId="{AD01166F-EB91-4A0A-BFC4-6275882D6012}" type="presParOf" srcId="{BC979BBB-D71C-4A49-BD1B-3A9471F51422}" destId="{E5A107C5-5934-4BAD-962E-D3E4E016E5E8}" srcOrd="0" destOrd="0" presId="urn:microsoft.com/office/officeart/2008/layout/VerticalCurvedList"/>
    <dgm:cxn modelId="{8DB221C9-C3E1-4EF0-8C83-C2DC021EC048}" type="presParOf" srcId="{5D136957-1C3C-40C2-BB7B-D839624F7886}" destId="{C4FD8BFE-6349-47CF-9B6E-549852AA7BB7}" srcOrd="5" destOrd="0" presId="urn:microsoft.com/office/officeart/2008/layout/VerticalCurvedList"/>
    <dgm:cxn modelId="{F58262A5-7E5A-4B91-91BF-E08D48FC7592}" type="presParOf" srcId="{5D136957-1C3C-40C2-BB7B-D839624F7886}" destId="{10E0B7F3-997D-4BDE-AFFE-D534A66FE629}" srcOrd="6" destOrd="0" presId="urn:microsoft.com/office/officeart/2008/layout/VerticalCurvedList"/>
    <dgm:cxn modelId="{FA547BA7-5431-4250-9EB6-DEBDD08B7551}" type="presParOf" srcId="{10E0B7F3-997D-4BDE-AFFE-D534A66FE629}" destId="{583CFFCE-5F09-40BA-99BC-4ECDB9B17495}" srcOrd="0" destOrd="0" presId="urn:microsoft.com/office/officeart/2008/layout/VerticalCurvedList"/>
    <dgm:cxn modelId="{7EE65612-721C-4684-AD12-DAA02A451470}" type="presParOf" srcId="{5D136957-1C3C-40C2-BB7B-D839624F7886}" destId="{0CA7331B-855A-4186-B970-73A7A685E5E3}" srcOrd="7" destOrd="0" presId="urn:microsoft.com/office/officeart/2008/layout/VerticalCurvedList"/>
    <dgm:cxn modelId="{5D888C0B-EABE-44A7-87C7-FDE2FD0EC1DA}" type="presParOf" srcId="{5D136957-1C3C-40C2-BB7B-D839624F7886}" destId="{F0F20F8A-0EDF-4384-818A-B489A62907C1}" srcOrd="8" destOrd="0" presId="urn:microsoft.com/office/officeart/2008/layout/VerticalCurvedList"/>
    <dgm:cxn modelId="{6B1F4BBE-7D2E-4742-ABF5-D0A6DBDD747F}" type="presParOf" srcId="{F0F20F8A-0EDF-4384-818A-B489A62907C1}" destId="{1BB5BF7A-C639-42B0-8975-656A9C2EA7D9}" srcOrd="0" destOrd="0" presId="urn:microsoft.com/office/officeart/2008/layout/VerticalCurvedList"/>
    <dgm:cxn modelId="{527AD82F-EF88-4DF8-BC7D-6F58F9B5DB32}" type="presParOf" srcId="{5D136957-1C3C-40C2-BB7B-D839624F7886}" destId="{BBAE8A1B-BF8D-4C29-9E6F-37F79E48D76C}" srcOrd="9" destOrd="0" presId="urn:microsoft.com/office/officeart/2008/layout/VerticalCurvedList"/>
    <dgm:cxn modelId="{8759F1A1-2FE9-4825-8EAC-44C28FF5998A}" type="presParOf" srcId="{5D136957-1C3C-40C2-BB7B-D839624F7886}" destId="{DD06C9E2-DE82-430B-8A16-79C825BAE512}" srcOrd="10" destOrd="0" presId="urn:microsoft.com/office/officeart/2008/layout/VerticalCurvedList"/>
    <dgm:cxn modelId="{74578024-317F-44FB-B108-F0E63624F275}" type="presParOf" srcId="{DD06C9E2-DE82-430B-8A16-79C825BAE512}" destId="{7E33FF5E-2253-4C2E-9F64-9B898E5FA50B}" srcOrd="0" destOrd="0" presId="urn:microsoft.com/office/officeart/2008/layout/VerticalCurvedList"/>
    <dgm:cxn modelId="{3B3342D6-6586-4E9A-B9B7-442845D0B6D6}" type="presParOf" srcId="{5D136957-1C3C-40C2-BB7B-D839624F7886}" destId="{566096FB-ADA2-4638-BFAE-A0AB6760A4D7}" srcOrd="11" destOrd="0" presId="urn:microsoft.com/office/officeart/2008/layout/VerticalCurvedList"/>
    <dgm:cxn modelId="{C8BFD589-A254-480D-AA7F-EF0D8EE3DC39}" type="presParOf" srcId="{5D136957-1C3C-40C2-BB7B-D839624F7886}" destId="{3598BA33-94D5-4E9D-B76B-71D267A5B299}" srcOrd="12" destOrd="0" presId="urn:microsoft.com/office/officeart/2008/layout/VerticalCurvedList"/>
    <dgm:cxn modelId="{11129A75-46ED-4452-9BB7-EAEC462CDC12}" type="presParOf" srcId="{3598BA33-94D5-4E9D-B76B-71D267A5B299}" destId="{CC641E78-A8F2-4C04-B7C5-A644CA3BA15F}" srcOrd="0" destOrd="0" presId="urn:microsoft.com/office/officeart/2008/layout/VerticalCurvedList"/>
    <dgm:cxn modelId="{0B598CA9-8433-497D-95AB-5336AD7632D2}" type="presParOf" srcId="{5D136957-1C3C-40C2-BB7B-D839624F7886}" destId="{12A3C67B-DD35-4B61-A632-1B90BE8EB3DB}" srcOrd="13" destOrd="0" presId="urn:microsoft.com/office/officeart/2008/layout/VerticalCurvedList"/>
    <dgm:cxn modelId="{D9AFC226-D312-431D-81B2-45687A768566}" type="presParOf" srcId="{5D136957-1C3C-40C2-BB7B-D839624F7886}" destId="{919C193D-B43D-497D-B0BE-42CF53DC5CD3}" srcOrd="14" destOrd="0" presId="urn:microsoft.com/office/officeart/2008/layout/VerticalCurvedList"/>
    <dgm:cxn modelId="{19B67E84-85D3-475D-A586-FFDFA6D4DF5D}" type="presParOf" srcId="{919C193D-B43D-497D-B0BE-42CF53DC5CD3}" destId="{41DD561B-DBD6-41F6-AB2C-EACBDB308B7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A44692-B824-4B1D-B973-49DE9DBAD1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de-DE"/>
        </a:p>
      </dgm:t>
    </dgm:pt>
    <dgm:pt modelId="{4D473185-DFA8-4A82-B2F5-86141689C3C7}">
      <dgm:prSet phldrT="[Text]" custT="1"/>
      <dgm:spPr/>
      <dgm:t>
        <a:bodyPr anchor="ctr"/>
        <a:lstStyle/>
        <a:p>
          <a:pPr algn="l"/>
          <a:r>
            <a:rPr lang="de-DE" sz="2000" dirty="0"/>
            <a:t>Menschen sind von Gott gewollt und einmalig.</a:t>
          </a:r>
        </a:p>
      </dgm:t>
    </dgm:pt>
    <dgm:pt modelId="{81565863-4214-4976-8DA0-CC3276D7A99F}" type="parTrans" cxnId="{3E4D599D-F785-4212-BB50-AA6A55DB24C0}">
      <dgm:prSet/>
      <dgm:spPr/>
      <dgm:t>
        <a:bodyPr/>
        <a:lstStyle/>
        <a:p>
          <a:endParaRPr lang="de-DE"/>
        </a:p>
      </dgm:t>
    </dgm:pt>
    <dgm:pt modelId="{EE426B1A-F6E7-4586-808C-EABF6C03A8EC}" type="sibTrans" cxnId="{3E4D599D-F785-4212-BB50-AA6A55DB24C0}">
      <dgm:prSet/>
      <dgm:spPr/>
      <dgm:t>
        <a:bodyPr/>
        <a:lstStyle/>
        <a:p>
          <a:endParaRPr lang="de-DE"/>
        </a:p>
      </dgm:t>
    </dgm:pt>
    <dgm:pt modelId="{18C0110F-2F5B-44F0-9E6C-97AEF2ADA5F1}">
      <dgm:prSet phldrT="[Text]" custT="1"/>
      <dgm:spPr/>
      <dgm:t>
        <a:bodyPr anchor="ctr"/>
        <a:lstStyle/>
        <a:p>
          <a:r>
            <a:rPr lang="de-DE" sz="2000" dirty="0"/>
            <a:t>Kinder sind einzigartig und entdecken die Welt.</a:t>
          </a:r>
        </a:p>
      </dgm:t>
    </dgm:pt>
    <dgm:pt modelId="{11421C29-0F9E-4324-ABE7-1557B197E23F}" type="parTrans" cxnId="{77314FC6-3D6F-4484-84B9-40923B8E478A}">
      <dgm:prSet/>
      <dgm:spPr/>
      <dgm:t>
        <a:bodyPr/>
        <a:lstStyle/>
        <a:p>
          <a:endParaRPr lang="de-DE"/>
        </a:p>
      </dgm:t>
    </dgm:pt>
    <dgm:pt modelId="{32C40307-27AF-4B8D-B9ED-6AB5D982870A}" type="sibTrans" cxnId="{77314FC6-3D6F-4484-84B9-40923B8E478A}">
      <dgm:prSet/>
      <dgm:spPr/>
      <dgm:t>
        <a:bodyPr/>
        <a:lstStyle/>
        <a:p>
          <a:endParaRPr lang="de-DE"/>
        </a:p>
      </dgm:t>
    </dgm:pt>
    <dgm:pt modelId="{7A36A6A8-A97A-4ACA-AE12-F72DA86DE2CD}">
      <dgm:prSet phldrT="[Text]" custT="1"/>
      <dgm:spPr/>
      <dgm:t>
        <a:bodyPr anchor="ctr"/>
        <a:lstStyle/>
        <a:p>
          <a:r>
            <a:rPr lang="de-DE" sz="2000" dirty="0"/>
            <a:t>Die Gemeinschaft wird geprägt durch kompetente MitarbeiterInnen.</a:t>
          </a:r>
        </a:p>
      </dgm:t>
    </dgm:pt>
    <dgm:pt modelId="{85B44AA1-E899-42BF-9924-0195EE93EC34}" type="parTrans" cxnId="{84123167-FCC7-48B6-802B-1C1476A71EBF}">
      <dgm:prSet/>
      <dgm:spPr/>
      <dgm:t>
        <a:bodyPr/>
        <a:lstStyle/>
        <a:p>
          <a:endParaRPr lang="de-DE"/>
        </a:p>
      </dgm:t>
    </dgm:pt>
    <dgm:pt modelId="{ADF44954-7A9D-4323-A260-5B02343FFDBF}" type="sibTrans" cxnId="{84123167-FCC7-48B6-802B-1C1476A71EBF}">
      <dgm:prSet/>
      <dgm:spPr/>
      <dgm:t>
        <a:bodyPr/>
        <a:lstStyle/>
        <a:p>
          <a:endParaRPr lang="de-DE"/>
        </a:p>
      </dgm:t>
    </dgm:pt>
    <dgm:pt modelId="{81988A95-9A0F-41D4-B5D2-D2AD20BDE870}">
      <dgm:prSet phldrT="[Text]" custT="1"/>
      <dgm:spPr/>
      <dgm:t>
        <a:bodyPr anchor="ctr"/>
        <a:lstStyle/>
        <a:p>
          <a:r>
            <a:rPr lang="de-DE" sz="2000" dirty="0"/>
            <a:t>Die Leitung ist </a:t>
          </a:r>
          <a:r>
            <a:rPr lang="de-DE" sz="2000" dirty="0" err="1"/>
            <a:t>AnsprechpartnerIn</a:t>
          </a:r>
          <a:r>
            <a:rPr lang="de-DE" sz="2000" dirty="0"/>
            <a:t> und gibt Impulse.</a:t>
          </a:r>
        </a:p>
      </dgm:t>
    </dgm:pt>
    <dgm:pt modelId="{880264AD-EB78-44FB-A357-B11375E9A41A}" type="parTrans" cxnId="{775A519A-150E-4FAF-B613-D31905B9DB64}">
      <dgm:prSet/>
      <dgm:spPr/>
      <dgm:t>
        <a:bodyPr/>
        <a:lstStyle/>
        <a:p>
          <a:endParaRPr lang="de-DE"/>
        </a:p>
      </dgm:t>
    </dgm:pt>
    <dgm:pt modelId="{8AE340B1-26C6-4176-9C3B-A89FDEB78B45}" type="sibTrans" cxnId="{775A519A-150E-4FAF-B613-D31905B9DB64}">
      <dgm:prSet/>
      <dgm:spPr/>
      <dgm:t>
        <a:bodyPr/>
        <a:lstStyle/>
        <a:p>
          <a:endParaRPr lang="de-DE"/>
        </a:p>
      </dgm:t>
    </dgm:pt>
    <dgm:pt modelId="{AD1B3791-55B5-46A9-AE14-F07CA31F350A}">
      <dgm:prSet phldrT="[Text]" custT="1"/>
      <dgm:spPr/>
      <dgm:t>
        <a:bodyPr anchor="ctr"/>
        <a:lstStyle/>
        <a:p>
          <a:r>
            <a:rPr lang="de-DE" sz="2000" dirty="0"/>
            <a:t>Der Träger schafft gute Rahmenbedingungen.</a:t>
          </a:r>
        </a:p>
      </dgm:t>
    </dgm:pt>
    <dgm:pt modelId="{8AC704A2-4C22-4310-85DC-0F2D4FB2B141}" type="parTrans" cxnId="{ADE9BB6D-879B-4413-BFE6-F0037E629F63}">
      <dgm:prSet/>
      <dgm:spPr/>
      <dgm:t>
        <a:bodyPr/>
        <a:lstStyle/>
        <a:p>
          <a:endParaRPr lang="de-DE"/>
        </a:p>
      </dgm:t>
    </dgm:pt>
    <dgm:pt modelId="{7072E498-240A-40E3-9502-C5752193F30D}" type="sibTrans" cxnId="{ADE9BB6D-879B-4413-BFE6-F0037E629F63}">
      <dgm:prSet/>
      <dgm:spPr/>
      <dgm:t>
        <a:bodyPr/>
        <a:lstStyle/>
        <a:p>
          <a:endParaRPr lang="de-DE"/>
        </a:p>
      </dgm:t>
    </dgm:pt>
    <dgm:pt modelId="{9246A073-4233-48C2-9642-4A92652FEA9E}">
      <dgm:prSet custT="1"/>
      <dgm:spPr/>
      <dgm:t>
        <a:bodyPr anchor="ctr"/>
        <a:lstStyle/>
        <a:p>
          <a:r>
            <a:rPr lang="de-DE" sz="2000" dirty="0"/>
            <a:t>Kirche wird lebendig durch Rituale, Gebete, Feiern.</a:t>
          </a:r>
        </a:p>
      </dgm:t>
    </dgm:pt>
    <dgm:pt modelId="{95B9F1B3-E632-437C-AC66-07812EDD9C15}" type="parTrans" cxnId="{C1B33F74-7406-407B-A988-ACE763E137F2}">
      <dgm:prSet/>
      <dgm:spPr/>
      <dgm:t>
        <a:bodyPr/>
        <a:lstStyle/>
        <a:p>
          <a:endParaRPr lang="de-DE"/>
        </a:p>
      </dgm:t>
    </dgm:pt>
    <dgm:pt modelId="{434F20FE-E2C0-49F3-9B81-2CA9BFFBB5C0}" type="sibTrans" cxnId="{C1B33F74-7406-407B-A988-ACE763E137F2}">
      <dgm:prSet/>
      <dgm:spPr/>
      <dgm:t>
        <a:bodyPr/>
        <a:lstStyle/>
        <a:p>
          <a:endParaRPr lang="de-DE"/>
        </a:p>
      </dgm:t>
    </dgm:pt>
    <dgm:pt modelId="{EEC6B794-DEE9-44D7-AD8F-704F5C670FD3}">
      <dgm:prSet custT="1"/>
      <dgm:spPr/>
      <dgm:t>
        <a:bodyPr anchor="ctr"/>
        <a:lstStyle/>
        <a:p>
          <a:r>
            <a:rPr lang="de-DE" sz="2000" dirty="0"/>
            <a:t>Wir begleiten, beraten, unterstützen Mütter und Väter.</a:t>
          </a:r>
        </a:p>
      </dgm:t>
    </dgm:pt>
    <dgm:pt modelId="{111A4BA8-D6E4-47A5-8A95-33BCAA7DF181}" type="parTrans" cxnId="{85193AEC-5217-4F29-B10D-BD3F3D427455}">
      <dgm:prSet/>
      <dgm:spPr/>
      <dgm:t>
        <a:bodyPr/>
        <a:lstStyle/>
        <a:p>
          <a:endParaRPr lang="de-DE"/>
        </a:p>
      </dgm:t>
    </dgm:pt>
    <dgm:pt modelId="{C95CC64E-9419-421A-A3EE-88774BAB8CDC}" type="sibTrans" cxnId="{85193AEC-5217-4F29-B10D-BD3F3D427455}">
      <dgm:prSet/>
      <dgm:spPr/>
      <dgm:t>
        <a:bodyPr/>
        <a:lstStyle/>
        <a:p>
          <a:endParaRPr lang="de-DE"/>
        </a:p>
      </dgm:t>
    </dgm:pt>
    <dgm:pt modelId="{C3C5E251-397B-4EA6-BD3F-64C72D7F55B5}" type="pres">
      <dgm:prSet presAssocID="{B6A44692-B824-4B1D-B973-49DE9DBAD107}" presName="vert0" presStyleCnt="0">
        <dgm:presLayoutVars>
          <dgm:dir/>
          <dgm:animOne val="branch"/>
          <dgm:animLvl val="lvl"/>
        </dgm:presLayoutVars>
      </dgm:prSet>
      <dgm:spPr/>
    </dgm:pt>
    <dgm:pt modelId="{AB8DB0E1-30BD-4D66-B56F-4B2FB064D08E}" type="pres">
      <dgm:prSet presAssocID="{4D473185-DFA8-4A82-B2F5-86141689C3C7}" presName="thickLine" presStyleLbl="alignNode1" presStyleIdx="0" presStyleCnt="7"/>
      <dgm:spPr/>
    </dgm:pt>
    <dgm:pt modelId="{10038E44-479A-4274-8BC6-EF673021EA0F}" type="pres">
      <dgm:prSet presAssocID="{4D473185-DFA8-4A82-B2F5-86141689C3C7}" presName="horz1" presStyleCnt="0"/>
      <dgm:spPr/>
    </dgm:pt>
    <dgm:pt modelId="{1137812E-61C6-4827-80CD-9431C546B60D}" type="pres">
      <dgm:prSet presAssocID="{4D473185-DFA8-4A82-B2F5-86141689C3C7}" presName="tx1" presStyleLbl="revTx" presStyleIdx="0" presStyleCnt="7"/>
      <dgm:spPr/>
    </dgm:pt>
    <dgm:pt modelId="{7206889D-3FFC-4872-B4FB-CD4846A98AEF}" type="pres">
      <dgm:prSet presAssocID="{4D473185-DFA8-4A82-B2F5-86141689C3C7}" presName="vert1" presStyleCnt="0"/>
      <dgm:spPr/>
    </dgm:pt>
    <dgm:pt modelId="{BC1690EE-43CD-4FD7-8C54-C8C4CF6FA9BC}" type="pres">
      <dgm:prSet presAssocID="{9246A073-4233-48C2-9642-4A92652FEA9E}" presName="thickLine" presStyleLbl="alignNode1" presStyleIdx="1" presStyleCnt="7"/>
      <dgm:spPr/>
    </dgm:pt>
    <dgm:pt modelId="{60F338BB-4A46-457D-B78C-29E1E917899C}" type="pres">
      <dgm:prSet presAssocID="{9246A073-4233-48C2-9642-4A92652FEA9E}" presName="horz1" presStyleCnt="0"/>
      <dgm:spPr/>
    </dgm:pt>
    <dgm:pt modelId="{17951B35-2F9E-462E-BFA2-A8C0EB8D3105}" type="pres">
      <dgm:prSet presAssocID="{9246A073-4233-48C2-9642-4A92652FEA9E}" presName="tx1" presStyleLbl="revTx" presStyleIdx="1" presStyleCnt="7"/>
      <dgm:spPr/>
    </dgm:pt>
    <dgm:pt modelId="{DD9DABFF-76C2-4E8A-A035-5EB4E35FA0C4}" type="pres">
      <dgm:prSet presAssocID="{9246A073-4233-48C2-9642-4A92652FEA9E}" presName="vert1" presStyleCnt="0"/>
      <dgm:spPr/>
    </dgm:pt>
    <dgm:pt modelId="{ECF021D5-A106-42EB-BC45-004A5C9043AC}" type="pres">
      <dgm:prSet presAssocID="{EEC6B794-DEE9-44D7-AD8F-704F5C670FD3}" presName="thickLine" presStyleLbl="alignNode1" presStyleIdx="2" presStyleCnt="7"/>
      <dgm:spPr/>
    </dgm:pt>
    <dgm:pt modelId="{F5AE59C1-4A28-4B62-8180-BD3B769AA7B2}" type="pres">
      <dgm:prSet presAssocID="{EEC6B794-DEE9-44D7-AD8F-704F5C670FD3}" presName="horz1" presStyleCnt="0"/>
      <dgm:spPr/>
    </dgm:pt>
    <dgm:pt modelId="{59752077-55BE-4621-A0C1-74B3FA64E695}" type="pres">
      <dgm:prSet presAssocID="{EEC6B794-DEE9-44D7-AD8F-704F5C670FD3}" presName="tx1" presStyleLbl="revTx" presStyleIdx="2" presStyleCnt="7"/>
      <dgm:spPr/>
    </dgm:pt>
    <dgm:pt modelId="{5DC4F8B2-85AF-4402-8BCC-32DC2BD3C814}" type="pres">
      <dgm:prSet presAssocID="{EEC6B794-DEE9-44D7-AD8F-704F5C670FD3}" presName="vert1" presStyleCnt="0"/>
      <dgm:spPr/>
    </dgm:pt>
    <dgm:pt modelId="{6EDAB379-9DB7-4D01-9D57-6F87C517DE23}" type="pres">
      <dgm:prSet presAssocID="{18C0110F-2F5B-44F0-9E6C-97AEF2ADA5F1}" presName="thickLine" presStyleLbl="alignNode1" presStyleIdx="3" presStyleCnt="7"/>
      <dgm:spPr/>
    </dgm:pt>
    <dgm:pt modelId="{BEE56A75-BB26-47B5-B2B6-F0E53CBB4C4C}" type="pres">
      <dgm:prSet presAssocID="{18C0110F-2F5B-44F0-9E6C-97AEF2ADA5F1}" presName="horz1" presStyleCnt="0"/>
      <dgm:spPr/>
    </dgm:pt>
    <dgm:pt modelId="{26CAEDE2-2EEF-4806-BBEC-0529A7188827}" type="pres">
      <dgm:prSet presAssocID="{18C0110F-2F5B-44F0-9E6C-97AEF2ADA5F1}" presName="tx1" presStyleLbl="revTx" presStyleIdx="3" presStyleCnt="7"/>
      <dgm:spPr/>
    </dgm:pt>
    <dgm:pt modelId="{D12C9859-D9D1-4D17-830A-8FABA03402FB}" type="pres">
      <dgm:prSet presAssocID="{18C0110F-2F5B-44F0-9E6C-97AEF2ADA5F1}" presName="vert1" presStyleCnt="0"/>
      <dgm:spPr/>
    </dgm:pt>
    <dgm:pt modelId="{89319E75-F7C3-4466-BCE5-589F56B6E0EE}" type="pres">
      <dgm:prSet presAssocID="{7A36A6A8-A97A-4ACA-AE12-F72DA86DE2CD}" presName="thickLine" presStyleLbl="alignNode1" presStyleIdx="4" presStyleCnt="7"/>
      <dgm:spPr/>
    </dgm:pt>
    <dgm:pt modelId="{BEC23F5A-91B1-4D22-9893-17EDCB837175}" type="pres">
      <dgm:prSet presAssocID="{7A36A6A8-A97A-4ACA-AE12-F72DA86DE2CD}" presName="horz1" presStyleCnt="0"/>
      <dgm:spPr/>
    </dgm:pt>
    <dgm:pt modelId="{FEF712C9-7E95-47C3-8663-47365C98A533}" type="pres">
      <dgm:prSet presAssocID="{7A36A6A8-A97A-4ACA-AE12-F72DA86DE2CD}" presName="tx1" presStyleLbl="revTx" presStyleIdx="4" presStyleCnt="7"/>
      <dgm:spPr/>
    </dgm:pt>
    <dgm:pt modelId="{05B0503F-86A5-4867-B0CF-340FB54E976B}" type="pres">
      <dgm:prSet presAssocID="{7A36A6A8-A97A-4ACA-AE12-F72DA86DE2CD}" presName="vert1" presStyleCnt="0"/>
      <dgm:spPr/>
    </dgm:pt>
    <dgm:pt modelId="{0F408845-850E-4824-8921-10F835FA5A6C}" type="pres">
      <dgm:prSet presAssocID="{81988A95-9A0F-41D4-B5D2-D2AD20BDE870}" presName="thickLine" presStyleLbl="alignNode1" presStyleIdx="5" presStyleCnt="7"/>
      <dgm:spPr/>
    </dgm:pt>
    <dgm:pt modelId="{8588C3A3-B45C-40CA-89CF-1B606216AD3D}" type="pres">
      <dgm:prSet presAssocID="{81988A95-9A0F-41D4-B5D2-D2AD20BDE870}" presName="horz1" presStyleCnt="0"/>
      <dgm:spPr/>
    </dgm:pt>
    <dgm:pt modelId="{DC5CDB04-6D15-4B70-A288-49083FCEC889}" type="pres">
      <dgm:prSet presAssocID="{81988A95-9A0F-41D4-B5D2-D2AD20BDE870}" presName="tx1" presStyleLbl="revTx" presStyleIdx="5" presStyleCnt="7"/>
      <dgm:spPr/>
    </dgm:pt>
    <dgm:pt modelId="{7168B36E-1AE1-4117-BCFA-E45103BDCCD0}" type="pres">
      <dgm:prSet presAssocID="{81988A95-9A0F-41D4-B5D2-D2AD20BDE870}" presName="vert1" presStyleCnt="0"/>
      <dgm:spPr/>
    </dgm:pt>
    <dgm:pt modelId="{A1CEA344-C6D3-4772-9CF7-EFB22B591D01}" type="pres">
      <dgm:prSet presAssocID="{AD1B3791-55B5-46A9-AE14-F07CA31F350A}" presName="thickLine" presStyleLbl="alignNode1" presStyleIdx="6" presStyleCnt="7"/>
      <dgm:spPr/>
    </dgm:pt>
    <dgm:pt modelId="{C2AA015F-D30D-4757-B5FF-93BEB061CFCE}" type="pres">
      <dgm:prSet presAssocID="{AD1B3791-55B5-46A9-AE14-F07CA31F350A}" presName="horz1" presStyleCnt="0"/>
      <dgm:spPr/>
    </dgm:pt>
    <dgm:pt modelId="{ED7CBC06-C53B-4B84-A853-161079C14ADB}" type="pres">
      <dgm:prSet presAssocID="{AD1B3791-55B5-46A9-AE14-F07CA31F350A}" presName="tx1" presStyleLbl="revTx" presStyleIdx="6" presStyleCnt="7"/>
      <dgm:spPr/>
    </dgm:pt>
    <dgm:pt modelId="{390AC412-36D3-4550-9816-23999245BEFF}" type="pres">
      <dgm:prSet presAssocID="{AD1B3791-55B5-46A9-AE14-F07CA31F350A}" presName="vert1" presStyleCnt="0"/>
      <dgm:spPr/>
    </dgm:pt>
  </dgm:ptLst>
  <dgm:cxnLst>
    <dgm:cxn modelId="{2BFB8727-F65E-4321-9668-BF9C5BB95434}" type="presOf" srcId="{EEC6B794-DEE9-44D7-AD8F-704F5C670FD3}" destId="{59752077-55BE-4621-A0C1-74B3FA64E695}" srcOrd="0" destOrd="0" presId="urn:microsoft.com/office/officeart/2008/layout/LinedList"/>
    <dgm:cxn modelId="{84123167-FCC7-48B6-802B-1C1476A71EBF}" srcId="{B6A44692-B824-4B1D-B973-49DE9DBAD107}" destId="{7A36A6A8-A97A-4ACA-AE12-F72DA86DE2CD}" srcOrd="4" destOrd="0" parTransId="{85B44AA1-E899-42BF-9924-0195EE93EC34}" sibTransId="{ADF44954-7A9D-4323-A260-5B02343FFDBF}"/>
    <dgm:cxn modelId="{2163AC48-9D8E-4FD6-A3C8-3C8A3043278B}" type="presOf" srcId="{4D473185-DFA8-4A82-B2F5-86141689C3C7}" destId="{1137812E-61C6-4827-80CD-9431C546B60D}" srcOrd="0" destOrd="0" presId="urn:microsoft.com/office/officeart/2008/layout/LinedList"/>
    <dgm:cxn modelId="{212AB64C-C973-4011-B13C-1CEE2FD309B6}" type="presOf" srcId="{18C0110F-2F5B-44F0-9E6C-97AEF2ADA5F1}" destId="{26CAEDE2-2EEF-4806-BBEC-0529A7188827}" srcOrd="0" destOrd="0" presId="urn:microsoft.com/office/officeart/2008/layout/LinedList"/>
    <dgm:cxn modelId="{ADE9BB6D-879B-4413-BFE6-F0037E629F63}" srcId="{B6A44692-B824-4B1D-B973-49DE9DBAD107}" destId="{AD1B3791-55B5-46A9-AE14-F07CA31F350A}" srcOrd="6" destOrd="0" parTransId="{8AC704A2-4C22-4310-85DC-0F2D4FB2B141}" sibTransId="{7072E498-240A-40E3-9502-C5752193F30D}"/>
    <dgm:cxn modelId="{C1B33F74-7406-407B-A988-ACE763E137F2}" srcId="{B6A44692-B824-4B1D-B973-49DE9DBAD107}" destId="{9246A073-4233-48C2-9642-4A92652FEA9E}" srcOrd="1" destOrd="0" parTransId="{95B9F1B3-E632-437C-AC66-07812EDD9C15}" sibTransId="{434F20FE-E2C0-49F3-9B81-2CA9BFFBB5C0}"/>
    <dgm:cxn modelId="{86D4FD75-F4CA-4003-8471-78875D2B4689}" type="presOf" srcId="{B6A44692-B824-4B1D-B973-49DE9DBAD107}" destId="{C3C5E251-397B-4EA6-BD3F-64C72D7F55B5}" srcOrd="0" destOrd="0" presId="urn:microsoft.com/office/officeart/2008/layout/LinedList"/>
    <dgm:cxn modelId="{8522D38F-5CF1-4DD0-83EF-F36B1AABF842}" type="presOf" srcId="{AD1B3791-55B5-46A9-AE14-F07CA31F350A}" destId="{ED7CBC06-C53B-4B84-A853-161079C14ADB}" srcOrd="0" destOrd="0" presId="urn:microsoft.com/office/officeart/2008/layout/LinedList"/>
    <dgm:cxn modelId="{775A519A-150E-4FAF-B613-D31905B9DB64}" srcId="{B6A44692-B824-4B1D-B973-49DE9DBAD107}" destId="{81988A95-9A0F-41D4-B5D2-D2AD20BDE870}" srcOrd="5" destOrd="0" parTransId="{880264AD-EB78-44FB-A357-B11375E9A41A}" sibTransId="{8AE340B1-26C6-4176-9C3B-A89FDEB78B45}"/>
    <dgm:cxn modelId="{3E4D599D-F785-4212-BB50-AA6A55DB24C0}" srcId="{B6A44692-B824-4B1D-B973-49DE9DBAD107}" destId="{4D473185-DFA8-4A82-B2F5-86141689C3C7}" srcOrd="0" destOrd="0" parTransId="{81565863-4214-4976-8DA0-CC3276D7A99F}" sibTransId="{EE426B1A-F6E7-4586-808C-EABF6C03A8EC}"/>
    <dgm:cxn modelId="{AF7482A1-62C6-4CBA-B074-F236DBC1C633}" type="presOf" srcId="{7A36A6A8-A97A-4ACA-AE12-F72DA86DE2CD}" destId="{FEF712C9-7E95-47C3-8663-47365C98A533}" srcOrd="0" destOrd="0" presId="urn:microsoft.com/office/officeart/2008/layout/LinedList"/>
    <dgm:cxn modelId="{FF2054AC-81D0-4438-BDFC-4B9AAA45FE26}" type="presOf" srcId="{9246A073-4233-48C2-9642-4A92652FEA9E}" destId="{17951B35-2F9E-462E-BFA2-A8C0EB8D3105}" srcOrd="0" destOrd="0" presId="urn:microsoft.com/office/officeart/2008/layout/LinedList"/>
    <dgm:cxn modelId="{77314FC6-3D6F-4484-84B9-40923B8E478A}" srcId="{B6A44692-B824-4B1D-B973-49DE9DBAD107}" destId="{18C0110F-2F5B-44F0-9E6C-97AEF2ADA5F1}" srcOrd="3" destOrd="0" parTransId="{11421C29-0F9E-4324-ABE7-1557B197E23F}" sibTransId="{32C40307-27AF-4B8D-B9ED-6AB5D982870A}"/>
    <dgm:cxn modelId="{85193AEC-5217-4F29-B10D-BD3F3D427455}" srcId="{B6A44692-B824-4B1D-B973-49DE9DBAD107}" destId="{EEC6B794-DEE9-44D7-AD8F-704F5C670FD3}" srcOrd="2" destOrd="0" parTransId="{111A4BA8-D6E4-47A5-8A95-33BCAA7DF181}" sibTransId="{C95CC64E-9419-421A-A3EE-88774BAB8CDC}"/>
    <dgm:cxn modelId="{CCA0C9ED-D6B0-4201-98E9-D58E89D122F8}" type="presOf" srcId="{81988A95-9A0F-41D4-B5D2-D2AD20BDE870}" destId="{DC5CDB04-6D15-4B70-A288-49083FCEC889}" srcOrd="0" destOrd="0" presId="urn:microsoft.com/office/officeart/2008/layout/LinedList"/>
    <dgm:cxn modelId="{A41B7AB1-7F2C-4E7F-B5A1-10EBDDED4662}" type="presParOf" srcId="{C3C5E251-397B-4EA6-BD3F-64C72D7F55B5}" destId="{AB8DB0E1-30BD-4D66-B56F-4B2FB064D08E}" srcOrd="0" destOrd="0" presId="urn:microsoft.com/office/officeart/2008/layout/LinedList"/>
    <dgm:cxn modelId="{60923D38-3049-4D1D-BDDE-A9D89C032BA4}" type="presParOf" srcId="{C3C5E251-397B-4EA6-BD3F-64C72D7F55B5}" destId="{10038E44-479A-4274-8BC6-EF673021EA0F}" srcOrd="1" destOrd="0" presId="urn:microsoft.com/office/officeart/2008/layout/LinedList"/>
    <dgm:cxn modelId="{8F7F5EBD-E211-48BE-B631-6AE0055B1499}" type="presParOf" srcId="{10038E44-479A-4274-8BC6-EF673021EA0F}" destId="{1137812E-61C6-4827-80CD-9431C546B60D}" srcOrd="0" destOrd="0" presId="urn:microsoft.com/office/officeart/2008/layout/LinedList"/>
    <dgm:cxn modelId="{2B0A6064-689E-495E-B969-D6BA21D90926}" type="presParOf" srcId="{10038E44-479A-4274-8BC6-EF673021EA0F}" destId="{7206889D-3FFC-4872-B4FB-CD4846A98AEF}" srcOrd="1" destOrd="0" presId="urn:microsoft.com/office/officeart/2008/layout/LinedList"/>
    <dgm:cxn modelId="{F6F2F66F-1813-411B-A373-47B890702B29}" type="presParOf" srcId="{C3C5E251-397B-4EA6-BD3F-64C72D7F55B5}" destId="{BC1690EE-43CD-4FD7-8C54-C8C4CF6FA9BC}" srcOrd="2" destOrd="0" presId="urn:microsoft.com/office/officeart/2008/layout/LinedList"/>
    <dgm:cxn modelId="{E16AFA56-BEB4-4E5C-A9B8-3C56E88ED9B5}" type="presParOf" srcId="{C3C5E251-397B-4EA6-BD3F-64C72D7F55B5}" destId="{60F338BB-4A46-457D-B78C-29E1E917899C}" srcOrd="3" destOrd="0" presId="urn:microsoft.com/office/officeart/2008/layout/LinedList"/>
    <dgm:cxn modelId="{4D1746A4-A3E1-4356-80BD-1AF851388C9E}" type="presParOf" srcId="{60F338BB-4A46-457D-B78C-29E1E917899C}" destId="{17951B35-2F9E-462E-BFA2-A8C0EB8D3105}" srcOrd="0" destOrd="0" presId="urn:microsoft.com/office/officeart/2008/layout/LinedList"/>
    <dgm:cxn modelId="{8C0904DE-57ED-475C-B079-E919E6876C56}" type="presParOf" srcId="{60F338BB-4A46-457D-B78C-29E1E917899C}" destId="{DD9DABFF-76C2-4E8A-A035-5EB4E35FA0C4}" srcOrd="1" destOrd="0" presId="urn:microsoft.com/office/officeart/2008/layout/LinedList"/>
    <dgm:cxn modelId="{5D90CBCC-A943-42B4-B33F-E84D2CCA4E80}" type="presParOf" srcId="{C3C5E251-397B-4EA6-BD3F-64C72D7F55B5}" destId="{ECF021D5-A106-42EB-BC45-004A5C9043AC}" srcOrd="4" destOrd="0" presId="urn:microsoft.com/office/officeart/2008/layout/LinedList"/>
    <dgm:cxn modelId="{C1D22CCF-D15F-4663-8BE8-9F43055BC8CE}" type="presParOf" srcId="{C3C5E251-397B-4EA6-BD3F-64C72D7F55B5}" destId="{F5AE59C1-4A28-4B62-8180-BD3B769AA7B2}" srcOrd="5" destOrd="0" presId="urn:microsoft.com/office/officeart/2008/layout/LinedList"/>
    <dgm:cxn modelId="{EB0D5BE1-5A39-428A-8A8A-76BE117A818F}" type="presParOf" srcId="{F5AE59C1-4A28-4B62-8180-BD3B769AA7B2}" destId="{59752077-55BE-4621-A0C1-74B3FA64E695}" srcOrd="0" destOrd="0" presId="urn:microsoft.com/office/officeart/2008/layout/LinedList"/>
    <dgm:cxn modelId="{1EEC786C-C4E8-400E-B5AF-017F7B5CBD8D}" type="presParOf" srcId="{F5AE59C1-4A28-4B62-8180-BD3B769AA7B2}" destId="{5DC4F8B2-85AF-4402-8BCC-32DC2BD3C814}" srcOrd="1" destOrd="0" presId="urn:microsoft.com/office/officeart/2008/layout/LinedList"/>
    <dgm:cxn modelId="{EB82877C-8C54-49AD-BC7A-ADCAB5E3EFC6}" type="presParOf" srcId="{C3C5E251-397B-4EA6-BD3F-64C72D7F55B5}" destId="{6EDAB379-9DB7-4D01-9D57-6F87C517DE23}" srcOrd="6" destOrd="0" presId="urn:microsoft.com/office/officeart/2008/layout/LinedList"/>
    <dgm:cxn modelId="{5354C8B4-120F-4D8D-96AD-315092DA2E58}" type="presParOf" srcId="{C3C5E251-397B-4EA6-BD3F-64C72D7F55B5}" destId="{BEE56A75-BB26-47B5-B2B6-F0E53CBB4C4C}" srcOrd="7" destOrd="0" presId="urn:microsoft.com/office/officeart/2008/layout/LinedList"/>
    <dgm:cxn modelId="{49863AC4-D483-4D90-8A0D-C0FD016D1D29}" type="presParOf" srcId="{BEE56A75-BB26-47B5-B2B6-F0E53CBB4C4C}" destId="{26CAEDE2-2EEF-4806-BBEC-0529A7188827}" srcOrd="0" destOrd="0" presId="urn:microsoft.com/office/officeart/2008/layout/LinedList"/>
    <dgm:cxn modelId="{07D8311E-5DB9-4200-A330-4C19A674C20C}" type="presParOf" srcId="{BEE56A75-BB26-47B5-B2B6-F0E53CBB4C4C}" destId="{D12C9859-D9D1-4D17-830A-8FABA03402FB}" srcOrd="1" destOrd="0" presId="urn:microsoft.com/office/officeart/2008/layout/LinedList"/>
    <dgm:cxn modelId="{069FC38C-3180-4128-BCF9-7657F9DD1103}" type="presParOf" srcId="{C3C5E251-397B-4EA6-BD3F-64C72D7F55B5}" destId="{89319E75-F7C3-4466-BCE5-589F56B6E0EE}" srcOrd="8" destOrd="0" presId="urn:microsoft.com/office/officeart/2008/layout/LinedList"/>
    <dgm:cxn modelId="{5883005A-96E0-46B6-A42D-F6772AD762BE}" type="presParOf" srcId="{C3C5E251-397B-4EA6-BD3F-64C72D7F55B5}" destId="{BEC23F5A-91B1-4D22-9893-17EDCB837175}" srcOrd="9" destOrd="0" presId="urn:microsoft.com/office/officeart/2008/layout/LinedList"/>
    <dgm:cxn modelId="{1991C328-18C2-4A10-8A61-DC34ACF57FA0}" type="presParOf" srcId="{BEC23F5A-91B1-4D22-9893-17EDCB837175}" destId="{FEF712C9-7E95-47C3-8663-47365C98A533}" srcOrd="0" destOrd="0" presId="urn:microsoft.com/office/officeart/2008/layout/LinedList"/>
    <dgm:cxn modelId="{12C7D888-806A-42E7-A153-091DA7205E39}" type="presParOf" srcId="{BEC23F5A-91B1-4D22-9893-17EDCB837175}" destId="{05B0503F-86A5-4867-B0CF-340FB54E976B}" srcOrd="1" destOrd="0" presId="urn:microsoft.com/office/officeart/2008/layout/LinedList"/>
    <dgm:cxn modelId="{C850D1E6-5C17-47B6-9A72-AECF64FAFC99}" type="presParOf" srcId="{C3C5E251-397B-4EA6-BD3F-64C72D7F55B5}" destId="{0F408845-850E-4824-8921-10F835FA5A6C}" srcOrd="10" destOrd="0" presId="urn:microsoft.com/office/officeart/2008/layout/LinedList"/>
    <dgm:cxn modelId="{68786767-793A-4BDC-915A-61ECCCF8356E}" type="presParOf" srcId="{C3C5E251-397B-4EA6-BD3F-64C72D7F55B5}" destId="{8588C3A3-B45C-40CA-89CF-1B606216AD3D}" srcOrd="11" destOrd="0" presId="urn:microsoft.com/office/officeart/2008/layout/LinedList"/>
    <dgm:cxn modelId="{3BB6A061-50C7-406E-913D-195391B95F22}" type="presParOf" srcId="{8588C3A3-B45C-40CA-89CF-1B606216AD3D}" destId="{DC5CDB04-6D15-4B70-A288-49083FCEC889}" srcOrd="0" destOrd="0" presId="urn:microsoft.com/office/officeart/2008/layout/LinedList"/>
    <dgm:cxn modelId="{06397EDB-6080-4F56-AE27-4BB2F38C0BA0}" type="presParOf" srcId="{8588C3A3-B45C-40CA-89CF-1B606216AD3D}" destId="{7168B36E-1AE1-4117-BCFA-E45103BDCCD0}" srcOrd="1" destOrd="0" presId="urn:microsoft.com/office/officeart/2008/layout/LinedList"/>
    <dgm:cxn modelId="{780EA065-694C-428A-8A59-FB50D0E40D28}" type="presParOf" srcId="{C3C5E251-397B-4EA6-BD3F-64C72D7F55B5}" destId="{A1CEA344-C6D3-4772-9CF7-EFB22B591D01}" srcOrd="12" destOrd="0" presId="urn:microsoft.com/office/officeart/2008/layout/LinedList"/>
    <dgm:cxn modelId="{7D2C6878-047A-4A5B-926C-BC19D0E9D675}" type="presParOf" srcId="{C3C5E251-397B-4EA6-BD3F-64C72D7F55B5}" destId="{C2AA015F-D30D-4757-B5FF-93BEB061CFCE}" srcOrd="13" destOrd="0" presId="urn:microsoft.com/office/officeart/2008/layout/LinedList"/>
    <dgm:cxn modelId="{8C638DEB-324E-47C9-889C-AA903C2D7608}" type="presParOf" srcId="{C2AA015F-D30D-4757-B5FF-93BEB061CFCE}" destId="{ED7CBC06-C53B-4B84-A853-161079C14ADB}" srcOrd="0" destOrd="0" presId="urn:microsoft.com/office/officeart/2008/layout/LinedList"/>
    <dgm:cxn modelId="{5539DA53-011B-448B-8BF7-6703AD92C633}" type="presParOf" srcId="{C2AA015F-D30D-4757-B5FF-93BEB061CFCE}" destId="{390AC412-36D3-4550-9816-23999245BEF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EB9C788-CB81-42B6-A949-90AE0B325429}" type="doc">
      <dgm:prSet loTypeId="urn:microsoft.com/office/officeart/2005/8/layout/default" loCatId="list" qsTypeId="urn:microsoft.com/office/officeart/2005/8/quickstyle/simple2" qsCatId="simple" csTypeId="urn:microsoft.com/office/officeart/2005/8/colors/accent1_3" csCatId="accent1" phldr="1"/>
      <dgm:spPr/>
      <dgm:t>
        <a:bodyPr/>
        <a:lstStyle/>
        <a:p>
          <a:endParaRPr lang="de-DE"/>
        </a:p>
      </dgm:t>
    </dgm:pt>
    <dgm:pt modelId="{6A49D2FA-D219-482D-9490-F517CCEEC3E9}">
      <dgm:prSet phldrT="[Text]" custT="1"/>
      <dgm:spPr/>
      <dgm:t>
        <a:bodyPr/>
        <a:lstStyle/>
        <a:p>
          <a:r>
            <a:rPr lang="de-DE" sz="2000" dirty="0"/>
            <a:t>Gesetz des Bistums zur Prävention sexuellen Missbrauchs</a:t>
          </a:r>
        </a:p>
      </dgm:t>
    </dgm:pt>
    <dgm:pt modelId="{BB364EFC-C4CE-482B-B5F4-931AE2CCE6AB}" type="parTrans" cxnId="{9C28BAF4-B73E-49FD-9A2B-71FD4683FE33}">
      <dgm:prSet/>
      <dgm:spPr/>
      <dgm:t>
        <a:bodyPr/>
        <a:lstStyle/>
        <a:p>
          <a:endParaRPr lang="de-DE"/>
        </a:p>
      </dgm:t>
    </dgm:pt>
    <dgm:pt modelId="{3916ABDC-7C6F-40C7-8AD3-04DC99211456}" type="sibTrans" cxnId="{9C28BAF4-B73E-49FD-9A2B-71FD4683FE33}">
      <dgm:prSet/>
      <dgm:spPr/>
      <dgm:t>
        <a:bodyPr/>
        <a:lstStyle/>
        <a:p>
          <a:endParaRPr lang="de-DE"/>
        </a:p>
      </dgm:t>
    </dgm:pt>
    <dgm:pt modelId="{F1812A48-2701-4EC1-AA73-536DFD4A7F81}">
      <dgm:prSet phldrT="[Text]" custT="1"/>
      <dgm:spPr/>
      <dgm:t>
        <a:bodyPr/>
        <a:lstStyle/>
        <a:p>
          <a:r>
            <a:rPr lang="de-DE" sz="2000" dirty="0"/>
            <a:t>Kindeswohlgefährdung nach § 8a</a:t>
          </a:r>
        </a:p>
      </dgm:t>
    </dgm:pt>
    <dgm:pt modelId="{CBC6A49C-A370-4141-8760-B4D44A5CF7E3}" type="parTrans" cxnId="{628858C5-8B6D-4DF1-904D-1F8CFA3F4ED0}">
      <dgm:prSet/>
      <dgm:spPr/>
      <dgm:t>
        <a:bodyPr/>
        <a:lstStyle/>
        <a:p>
          <a:endParaRPr lang="de-DE"/>
        </a:p>
      </dgm:t>
    </dgm:pt>
    <dgm:pt modelId="{89A45744-8167-4D0D-970A-3A95B49C34A9}" type="sibTrans" cxnId="{628858C5-8B6D-4DF1-904D-1F8CFA3F4ED0}">
      <dgm:prSet/>
      <dgm:spPr/>
      <dgm:t>
        <a:bodyPr/>
        <a:lstStyle/>
        <a:p>
          <a:endParaRPr lang="de-DE"/>
        </a:p>
      </dgm:t>
    </dgm:pt>
    <dgm:pt modelId="{4A5EA424-8DA3-4C16-B068-31C419316725}">
      <dgm:prSet phldrT="[Text]" custT="1"/>
      <dgm:spPr/>
      <dgm:t>
        <a:bodyPr/>
        <a:lstStyle/>
        <a:p>
          <a:r>
            <a:rPr lang="de-DE" sz="2000" dirty="0"/>
            <a:t>Bundeskinder-</a:t>
          </a:r>
        </a:p>
        <a:p>
          <a:r>
            <a:rPr lang="de-DE" sz="2000" dirty="0" err="1"/>
            <a:t>schutzgesetz</a:t>
          </a:r>
          <a:endParaRPr lang="de-DE" sz="2000" dirty="0"/>
        </a:p>
      </dgm:t>
    </dgm:pt>
    <dgm:pt modelId="{BEA171F9-A892-464F-82D7-A55B5275A9B6}" type="parTrans" cxnId="{6E910F93-2EC8-41F9-9780-5B7E02E6AB5D}">
      <dgm:prSet/>
      <dgm:spPr/>
      <dgm:t>
        <a:bodyPr/>
        <a:lstStyle/>
        <a:p>
          <a:endParaRPr lang="de-DE"/>
        </a:p>
      </dgm:t>
    </dgm:pt>
    <dgm:pt modelId="{331AC5E8-98CB-4FF2-AE6A-AF25EF64B8DB}" type="sibTrans" cxnId="{6E910F93-2EC8-41F9-9780-5B7E02E6AB5D}">
      <dgm:prSet/>
      <dgm:spPr/>
      <dgm:t>
        <a:bodyPr/>
        <a:lstStyle/>
        <a:p>
          <a:endParaRPr lang="de-DE"/>
        </a:p>
      </dgm:t>
    </dgm:pt>
    <dgm:pt modelId="{58D375E1-0EEB-46B2-BAAF-D543DEEEF201}">
      <dgm:prSet phldrT="[Text]" custT="1"/>
      <dgm:spPr/>
      <dgm:t>
        <a:bodyPr/>
        <a:lstStyle/>
        <a:p>
          <a:r>
            <a:rPr lang="de-DE" sz="2000" dirty="0"/>
            <a:t>Personalüberprüfung, Fortbildungen und Sexualpädagogisches Konzept </a:t>
          </a:r>
        </a:p>
      </dgm:t>
    </dgm:pt>
    <dgm:pt modelId="{11D9E115-6CBA-4469-AD5A-C8E7858BAB1F}" type="parTrans" cxnId="{C6226C08-BDCF-4C27-9B4D-F2816C99E65D}">
      <dgm:prSet/>
      <dgm:spPr/>
      <dgm:t>
        <a:bodyPr/>
        <a:lstStyle/>
        <a:p>
          <a:endParaRPr lang="de-DE"/>
        </a:p>
      </dgm:t>
    </dgm:pt>
    <dgm:pt modelId="{63B18F3E-B566-4974-B3C7-1FD26D0025C9}" type="sibTrans" cxnId="{C6226C08-BDCF-4C27-9B4D-F2816C99E65D}">
      <dgm:prSet/>
      <dgm:spPr/>
      <dgm:t>
        <a:bodyPr/>
        <a:lstStyle/>
        <a:p>
          <a:endParaRPr lang="de-DE"/>
        </a:p>
      </dgm:t>
    </dgm:pt>
    <dgm:pt modelId="{DD6CD27D-16A6-461A-95D6-77E4BB2504DC}">
      <dgm:prSet phldrT="[Text]" custT="1"/>
      <dgm:spPr/>
      <dgm:t>
        <a:bodyPr/>
        <a:lstStyle/>
        <a:p>
          <a:r>
            <a:rPr lang="de-DE" sz="2000" dirty="0"/>
            <a:t>Beobachtung des Kindes nach einer Checkliste und genauem Ablauf</a:t>
          </a:r>
        </a:p>
      </dgm:t>
    </dgm:pt>
    <dgm:pt modelId="{633807AF-F37B-4F85-92A4-87D38AE319BC}" type="parTrans" cxnId="{59E77240-3A26-4E29-8FF1-5EF2355C045D}">
      <dgm:prSet/>
      <dgm:spPr/>
      <dgm:t>
        <a:bodyPr/>
        <a:lstStyle/>
        <a:p>
          <a:endParaRPr lang="de-DE"/>
        </a:p>
      </dgm:t>
    </dgm:pt>
    <dgm:pt modelId="{23798E05-96DE-4AB1-BB2F-B04EEC69921A}" type="sibTrans" cxnId="{59E77240-3A26-4E29-8FF1-5EF2355C045D}">
      <dgm:prSet/>
      <dgm:spPr/>
      <dgm:t>
        <a:bodyPr/>
        <a:lstStyle/>
        <a:p>
          <a:endParaRPr lang="de-DE"/>
        </a:p>
      </dgm:t>
    </dgm:pt>
    <dgm:pt modelId="{0F7884D5-08DC-4710-A3B2-F98FF1486A37}">
      <dgm:prSet phldrT="[Text]" custT="1"/>
      <dgm:spPr/>
      <dgm:t>
        <a:bodyPr/>
        <a:lstStyle/>
        <a:p>
          <a:r>
            <a:rPr lang="de-DE" sz="2000" dirty="0"/>
            <a:t>Partizipation im Alltag</a:t>
          </a:r>
        </a:p>
      </dgm:t>
    </dgm:pt>
    <dgm:pt modelId="{828C58F1-94A5-4EB8-8E3A-225F5C401D38}" type="parTrans" cxnId="{1F84A038-AA51-4875-BAD3-0E1A2CE46233}">
      <dgm:prSet/>
      <dgm:spPr/>
      <dgm:t>
        <a:bodyPr/>
        <a:lstStyle/>
        <a:p>
          <a:endParaRPr lang="de-DE"/>
        </a:p>
      </dgm:t>
    </dgm:pt>
    <dgm:pt modelId="{2E62F8CE-27BA-43BF-AF3D-0E3A7EA27EE5}" type="sibTrans" cxnId="{1F84A038-AA51-4875-BAD3-0E1A2CE46233}">
      <dgm:prSet/>
      <dgm:spPr/>
      <dgm:t>
        <a:bodyPr/>
        <a:lstStyle/>
        <a:p>
          <a:endParaRPr lang="de-DE"/>
        </a:p>
      </dgm:t>
    </dgm:pt>
    <dgm:pt modelId="{AF865CBA-4433-4FE5-AD93-13CFAD54E88B}" type="pres">
      <dgm:prSet presAssocID="{3EB9C788-CB81-42B6-A949-90AE0B325429}" presName="diagram" presStyleCnt="0">
        <dgm:presLayoutVars>
          <dgm:dir/>
          <dgm:resizeHandles val="exact"/>
        </dgm:presLayoutVars>
      </dgm:prSet>
      <dgm:spPr/>
    </dgm:pt>
    <dgm:pt modelId="{884B9148-1094-4BCD-9239-46AFDE3B1073}" type="pres">
      <dgm:prSet presAssocID="{6A49D2FA-D219-482D-9490-F517CCEEC3E9}" presName="node" presStyleLbl="node1" presStyleIdx="0" presStyleCnt="6" custLinFactNeighborX="1970" custLinFactNeighborY="5254">
        <dgm:presLayoutVars>
          <dgm:bulletEnabled val="1"/>
        </dgm:presLayoutVars>
      </dgm:prSet>
      <dgm:spPr/>
    </dgm:pt>
    <dgm:pt modelId="{2180DDFA-DDBB-4D5B-A6CA-5D9513D067DA}" type="pres">
      <dgm:prSet presAssocID="{3916ABDC-7C6F-40C7-8AD3-04DC99211456}" presName="sibTrans" presStyleCnt="0"/>
      <dgm:spPr/>
    </dgm:pt>
    <dgm:pt modelId="{9C031F67-16F3-4700-9C55-F26E98D4CBA3}" type="pres">
      <dgm:prSet presAssocID="{F1812A48-2701-4EC1-AA73-536DFD4A7F81}" presName="node" presStyleLbl="node1" presStyleIdx="1" presStyleCnt="6" custLinFactNeighborX="-788" custLinFactNeighborY="5254">
        <dgm:presLayoutVars>
          <dgm:bulletEnabled val="1"/>
        </dgm:presLayoutVars>
      </dgm:prSet>
      <dgm:spPr/>
    </dgm:pt>
    <dgm:pt modelId="{322CB685-C150-4038-BBBA-F4171501BB15}" type="pres">
      <dgm:prSet presAssocID="{89A45744-8167-4D0D-970A-3A95B49C34A9}" presName="sibTrans" presStyleCnt="0"/>
      <dgm:spPr/>
    </dgm:pt>
    <dgm:pt modelId="{010860FC-5577-489D-AB4D-C20DA389908A}" type="pres">
      <dgm:prSet presAssocID="{4A5EA424-8DA3-4C16-B068-31C419316725}" presName="node" presStyleLbl="node1" presStyleIdx="2" presStyleCnt="6" custLinFactNeighborX="-3546" custLinFactNeighborY="5254">
        <dgm:presLayoutVars>
          <dgm:bulletEnabled val="1"/>
        </dgm:presLayoutVars>
      </dgm:prSet>
      <dgm:spPr/>
    </dgm:pt>
    <dgm:pt modelId="{E2538B67-5A2D-45CF-9FC7-815165BAFA18}" type="pres">
      <dgm:prSet presAssocID="{331AC5E8-98CB-4FF2-AE6A-AF25EF64B8DB}" presName="sibTrans" presStyleCnt="0"/>
      <dgm:spPr/>
    </dgm:pt>
    <dgm:pt modelId="{D7FD416B-F8B8-4556-AF9E-2986CBD4F049}" type="pres">
      <dgm:prSet presAssocID="{58D375E1-0EEB-46B2-BAAF-D543DEEEF201}" presName="node" presStyleLbl="node1" presStyleIdx="3" presStyleCnt="6" custLinFactNeighborX="1401" custLinFactNeighborY="-9851">
        <dgm:presLayoutVars>
          <dgm:bulletEnabled val="1"/>
        </dgm:presLayoutVars>
      </dgm:prSet>
      <dgm:spPr/>
    </dgm:pt>
    <dgm:pt modelId="{F8D861F1-BA45-4344-A418-51633D772006}" type="pres">
      <dgm:prSet presAssocID="{63B18F3E-B566-4974-B3C7-1FD26D0025C9}" presName="sibTrans" presStyleCnt="0"/>
      <dgm:spPr/>
    </dgm:pt>
    <dgm:pt modelId="{0CB81E11-12A7-4FF0-B9E6-5BF96C8F4532}" type="pres">
      <dgm:prSet presAssocID="{DD6CD27D-16A6-461A-95D6-77E4BB2504DC}" presName="node" presStyleLbl="node1" presStyleIdx="4" presStyleCnt="6" custLinFactNeighborX="-777" custLinFactNeighborY="-9194">
        <dgm:presLayoutVars>
          <dgm:bulletEnabled val="1"/>
        </dgm:presLayoutVars>
      </dgm:prSet>
      <dgm:spPr/>
    </dgm:pt>
    <dgm:pt modelId="{E21EE2C3-8D00-4EBD-81DD-1781E271A975}" type="pres">
      <dgm:prSet presAssocID="{23798E05-96DE-4AB1-BB2F-B04EEC69921A}" presName="sibTrans" presStyleCnt="0"/>
      <dgm:spPr/>
    </dgm:pt>
    <dgm:pt modelId="{C040D5EF-414A-4667-9F88-C722472FAD50}" type="pres">
      <dgm:prSet presAssocID="{0F7884D5-08DC-4710-A3B2-F98FF1486A37}" presName="node" presStyleLbl="node1" presStyleIdx="5" presStyleCnt="6" custLinFactNeighborX="-3141" custLinFactNeighborY="-9195">
        <dgm:presLayoutVars>
          <dgm:bulletEnabled val="1"/>
        </dgm:presLayoutVars>
      </dgm:prSet>
      <dgm:spPr/>
    </dgm:pt>
  </dgm:ptLst>
  <dgm:cxnLst>
    <dgm:cxn modelId="{C6226C08-BDCF-4C27-9B4D-F2816C99E65D}" srcId="{3EB9C788-CB81-42B6-A949-90AE0B325429}" destId="{58D375E1-0EEB-46B2-BAAF-D543DEEEF201}" srcOrd="3" destOrd="0" parTransId="{11D9E115-6CBA-4469-AD5A-C8E7858BAB1F}" sibTransId="{63B18F3E-B566-4974-B3C7-1FD26D0025C9}"/>
    <dgm:cxn modelId="{4C16C522-3AE0-4D94-8DA9-3828059B8455}" type="presOf" srcId="{3EB9C788-CB81-42B6-A949-90AE0B325429}" destId="{AF865CBA-4433-4FE5-AD93-13CFAD54E88B}" srcOrd="0" destOrd="0" presId="urn:microsoft.com/office/officeart/2005/8/layout/default"/>
    <dgm:cxn modelId="{DACBD236-08FD-4B33-8A81-E4BD58A0B5DE}" type="presOf" srcId="{0F7884D5-08DC-4710-A3B2-F98FF1486A37}" destId="{C040D5EF-414A-4667-9F88-C722472FAD50}" srcOrd="0" destOrd="0" presId="urn:microsoft.com/office/officeart/2005/8/layout/default"/>
    <dgm:cxn modelId="{1F84A038-AA51-4875-BAD3-0E1A2CE46233}" srcId="{3EB9C788-CB81-42B6-A949-90AE0B325429}" destId="{0F7884D5-08DC-4710-A3B2-F98FF1486A37}" srcOrd="5" destOrd="0" parTransId="{828C58F1-94A5-4EB8-8E3A-225F5C401D38}" sibTransId="{2E62F8CE-27BA-43BF-AF3D-0E3A7EA27EE5}"/>
    <dgm:cxn modelId="{59E77240-3A26-4E29-8FF1-5EF2355C045D}" srcId="{3EB9C788-CB81-42B6-A949-90AE0B325429}" destId="{DD6CD27D-16A6-461A-95D6-77E4BB2504DC}" srcOrd="4" destOrd="0" parTransId="{633807AF-F37B-4F85-92A4-87D38AE319BC}" sibTransId="{23798E05-96DE-4AB1-BB2F-B04EEC69921A}"/>
    <dgm:cxn modelId="{90FA5F6D-103B-4CE9-90B5-8A2728981BAA}" type="presOf" srcId="{58D375E1-0EEB-46B2-BAAF-D543DEEEF201}" destId="{D7FD416B-F8B8-4556-AF9E-2986CBD4F049}" srcOrd="0" destOrd="0" presId="urn:microsoft.com/office/officeart/2005/8/layout/default"/>
    <dgm:cxn modelId="{07D61372-5F8E-4004-BD59-90A18E8AC8C6}" type="presOf" srcId="{4A5EA424-8DA3-4C16-B068-31C419316725}" destId="{010860FC-5577-489D-AB4D-C20DA389908A}" srcOrd="0" destOrd="0" presId="urn:microsoft.com/office/officeart/2005/8/layout/default"/>
    <dgm:cxn modelId="{6E910F93-2EC8-41F9-9780-5B7E02E6AB5D}" srcId="{3EB9C788-CB81-42B6-A949-90AE0B325429}" destId="{4A5EA424-8DA3-4C16-B068-31C419316725}" srcOrd="2" destOrd="0" parTransId="{BEA171F9-A892-464F-82D7-A55B5275A9B6}" sibTransId="{331AC5E8-98CB-4FF2-AE6A-AF25EF64B8DB}"/>
    <dgm:cxn modelId="{AC533AA3-5793-46F9-AB8F-580FC9A8360D}" type="presOf" srcId="{F1812A48-2701-4EC1-AA73-536DFD4A7F81}" destId="{9C031F67-16F3-4700-9C55-F26E98D4CBA3}" srcOrd="0" destOrd="0" presId="urn:microsoft.com/office/officeart/2005/8/layout/default"/>
    <dgm:cxn modelId="{628858C5-8B6D-4DF1-904D-1F8CFA3F4ED0}" srcId="{3EB9C788-CB81-42B6-A949-90AE0B325429}" destId="{F1812A48-2701-4EC1-AA73-536DFD4A7F81}" srcOrd="1" destOrd="0" parTransId="{CBC6A49C-A370-4141-8760-B4D44A5CF7E3}" sibTransId="{89A45744-8167-4D0D-970A-3A95B49C34A9}"/>
    <dgm:cxn modelId="{64E7F2DA-F92B-4266-A41C-14B09BA7CF71}" type="presOf" srcId="{6A49D2FA-D219-482D-9490-F517CCEEC3E9}" destId="{884B9148-1094-4BCD-9239-46AFDE3B1073}" srcOrd="0" destOrd="0" presId="urn:microsoft.com/office/officeart/2005/8/layout/default"/>
    <dgm:cxn modelId="{CA9E40DE-621D-4B8B-823B-1B2AC97920D8}" type="presOf" srcId="{DD6CD27D-16A6-461A-95D6-77E4BB2504DC}" destId="{0CB81E11-12A7-4FF0-B9E6-5BF96C8F4532}" srcOrd="0" destOrd="0" presId="urn:microsoft.com/office/officeart/2005/8/layout/default"/>
    <dgm:cxn modelId="{9C28BAF4-B73E-49FD-9A2B-71FD4683FE33}" srcId="{3EB9C788-CB81-42B6-A949-90AE0B325429}" destId="{6A49D2FA-D219-482D-9490-F517CCEEC3E9}" srcOrd="0" destOrd="0" parTransId="{BB364EFC-C4CE-482B-B5F4-931AE2CCE6AB}" sibTransId="{3916ABDC-7C6F-40C7-8AD3-04DC99211456}"/>
    <dgm:cxn modelId="{5C30AC4C-188C-4D87-B0E3-E823269ED775}" type="presParOf" srcId="{AF865CBA-4433-4FE5-AD93-13CFAD54E88B}" destId="{884B9148-1094-4BCD-9239-46AFDE3B1073}" srcOrd="0" destOrd="0" presId="urn:microsoft.com/office/officeart/2005/8/layout/default"/>
    <dgm:cxn modelId="{48F75168-7EC4-4CF1-9A43-16F315363938}" type="presParOf" srcId="{AF865CBA-4433-4FE5-AD93-13CFAD54E88B}" destId="{2180DDFA-DDBB-4D5B-A6CA-5D9513D067DA}" srcOrd="1" destOrd="0" presId="urn:microsoft.com/office/officeart/2005/8/layout/default"/>
    <dgm:cxn modelId="{BD92C394-181B-471B-865D-FA4491A59928}" type="presParOf" srcId="{AF865CBA-4433-4FE5-AD93-13CFAD54E88B}" destId="{9C031F67-16F3-4700-9C55-F26E98D4CBA3}" srcOrd="2" destOrd="0" presId="urn:microsoft.com/office/officeart/2005/8/layout/default"/>
    <dgm:cxn modelId="{C60BCCEA-8FB0-417D-9367-B5366B07E8F0}" type="presParOf" srcId="{AF865CBA-4433-4FE5-AD93-13CFAD54E88B}" destId="{322CB685-C150-4038-BBBA-F4171501BB15}" srcOrd="3" destOrd="0" presId="urn:microsoft.com/office/officeart/2005/8/layout/default"/>
    <dgm:cxn modelId="{12631716-2156-40FD-A9E6-EA9E14D39BBC}" type="presParOf" srcId="{AF865CBA-4433-4FE5-AD93-13CFAD54E88B}" destId="{010860FC-5577-489D-AB4D-C20DA389908A}" srcOrd="4" destOrd="0" presId="urn:microsoft.com/office/officeart/2005/8/layout/default"/>
    <dgm:cxn modelId="{F28E8FCF-9B0B-4ED0-8B74-D93891DCC075}" type="presParOf" srcId="{AF865CBA-4433-4FE5-AD93-13CFAD54E88B}" destId="{E2538B67-5A2D-45CF-9FC7-815165BAFA18}" srcOrd="5" destOrd="0" presId="urn:microsoft.com/office/officeart/2005/8/layout/default"/>
    <dgm:cxn modelId="{34D6E87E-9727-4010-9B59-4DD39C40F3F1}" type="presParOf" srcId="{AF865CBA-4433-4FE5-AD93-13CFAD54E88B}" destId="{D7FD416B-F8B8-4556-AF9E-2986CBD4F049}" srcOrd="6" destOrd="0" presId="urn:microsoft.com/office/officeart/2005/8/layout/default"/>
    <dgm:cxn modelId="{871229CA-9C54-43A0-AEFD-7C6FF39C1C1F}" type="presParOf" srcId="{AF865CBA-4433-4FE5-AD93-13CFAD54E88B}" destId="{F8D861F1-BA45-4344-A418-51633D772006}" srcOrd="7" destOrd="0" presId="urn:microsoft.com/office/officeart/2005/8/layout/default"/>
    <dgm:cxn modelId="{BA5F0952-48C4-4993-BCF8-D87008158718}" type="presParOf" srcId="{AF865CBA-4433-4FE5-AD93-13CFAD54E88B}" destId="{0CB81E11-12A7-4FF0-B9E6-5BF96C8F4532}" srcOrd="8" destOrd="0" presId="urn:microsoft.com/office/officeart/2005/8/layout/default"/>
    <dgm:cxn modelId="{8BEC219D-E868-4172-BF65-16BB0C3122F0}" type="presParOf" srcId="{AF865CBA-4433-4FE5-AD93-13CFAD54E88B}" destId="{E21EE2C3-8D00-4EBD-81DD-1781E271A975}" srcOrd="9" destOrd="0" presId="urn:microsoft.com/office/officeart/2005/8/layout/default"/>
    <dgm:cxn modelId="{CA058C3B-17FD-4B97-9E57-1554196D796C}" type="presParOf" srcId="{AF865CBA-4433-4FE5-AD93-13CFAD54E88B}" destId="{C040D5EF-414A-4667-9F88-C722472FAD5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3C4DFA09-BAE2-4611-AE57-BEF7BB78F4E2}" type="doc">
      <dgm:prSet loTypeId="urn:microsoft.com/office/officeart/2005/8/layout/process4" loCatId="process" qsTypeId="urn:microsoft.com/office/officeart/2005/8/quickstyle/simple1" qsCatId="simple" csTypeId="urn:microsoft.com/office/officeart/2005/8/colors/accent1_3" csCatId="accent1" phldr="1"/>
      <dgm:spPr/>
      <dgm:t>
        <a:bodyPr/>
        <a:lstStyle/>
        <a:p>
          <a:endParaRPr lang="en-US"/>
        </a:p>
      </dgm:t>
    </dgm:pt>
    <dgm:pt modelId="{760A51A7-BE51-465F-BE6A-43AAA55B00FD}">
      <dgm:prSet custT="1"/>
      <dgm:spPr/>
      <dgm:t>
        <a:bodyPr/>
        <a:lstStyle/>
        <a:p>
          <a:r>
            <a:rPr lang="de-DE" sz="2000" dirty="0"/>
            <a:t>Bei Beobachtungen von Auffälligkeiten im kindlichen Verhalten entsteht die Frage: Was ist normal? Die Erzieherinnen bringen die Beobachtungen ins kleine und große Team ein. Dann zieht die Kita fachliche Hilfe durch die Beratungsstelle vom Bistum dazu.</a:t>
          </a:r>
          <a:endParaRPr lang="en-US" sz="2000" dirty="0"/>
        </a:p>
      </dgm:t>
    </dgm:pt>
    <dgm:pt modelId="{E55C3058-05A8-46BA-854E-6C9D07851F4E}" type="parTrans" cxnId="{D503F3E4-6DB9-4A63-BCC8-0C67914F2DF0}">
      <dgm:prSet/>
      <dgm:spPr/>
      <dgm:t>
        <a:bodyPr/>
        <a:lstStyle/>
        <a:p>
          <a:endParaRPr lang="en-US"/>
        </a:p>
      </dgm:t>
    </dgm:pt>
    <dgm:pt modelId="{5E70463B-10E4-439A-9679-FC940443BA7C}" type="sibTrans" cxnId="{D503F3E4-6DB9-4A63-BCC8-0C67914F2DF0}">
      <dgm:prSet/>
      <dgm:spPr/>
      <dgm:t>
        <a:bodyPr/>
        <a:lstStyle/>
        <a:p>
          <a:endParaRPr lang="en-US"/>
        </a:p>
      </dgm:t>
    </dgm:pt>
    <dgm:pt modelId="{C29CFC6B-0852-42D5-9C15-3383BD26CC71}">
      <dgm:prSet custT="1"/>
      <dgm:spPr/>
      <dgm:t>
        <a:bodyPr/>
        <a:lstStyle/>
        <a:p>
          <a:r>
            <a:rPr lang="de-DE" sz="2000" dirty="0"/>
            <a:t>Danach wird der Austausch mit den Eltern gesucht. Es geht um Hilfe und Unterstützung. Das Fachpersonal wird entsprechend weiter gebildet und arbeitet mit fachlichen Kriterien des Kinderschutzes.</a:t>
          </a:r>
          <a:endParaRPr lang="en-US" sz="2000" dirty="0"/>
        </a:p>
      </dgm:t>
    </dgm:pt>
    <dgm:pt modelId="{74034392-753A-44B2-BDF6-274E0A116AA3}" type="parTrans" cxnId="{2B1403B7-3AC5-4FEF-8648-6FBDBE101398}">
      <dgm:prSet/>
      <dgm:spPr/>
      <dgm:t>
        <a:bodyPr/>
        <a:lstStyle/>
        <a:p>
          <a:endParaRPr lang="en-US"/>
        </a:p>
      </dgm:t>
    </dgm:pt>
    <dgm:pt modelId="{DE7858BE-821A-4B47-8CD4-7F9D32C592BC}" type="sibTrans" cxnId="{2B1403B7-3AC5-4FEF-8648-6FBDBE101398}">
      <dgm:prSet/>
      <dgm:spPr/>
      <dgm:t>
        <a:bodyPr/>
        <a:lstStyle/>
        <a:p>
          <a:endParaRPr lang="en-US"/>
        </a:p>
      </dgm:t>
    </dgm:pt>
    <dgm:pt modelId="{964991D2-7488-426F-8948-253457494300}" type="pres">
      <dgm:prSet presAssocID="{3C4DFA09-BAE2-4611-AE57-BEF7BB78F4E2}" presName="Name0" presStyleCnt="0">
        <dgm:presLayoutVars>
          <dgm:dir/>
          <dgm:animLvl val="lvl"/>
          <dgm:resizeHandles val="exact"/>
        </dgm:presLayoutVars>
      </dgm:prSet>
      <dgm:spPr/>
    </dgm:pt>
    <dgm:pt modelId="{5572688A-759D-418E-A4AE-6BD66CD292ED}" type="pres">
      <dgm:prSet presAssocID="{C29CFC6B-0852-42D5-9C15-3383BD26CC71}" presName="boxAndChildren" presStyleCnt="0"/>
      <dgm:spPr/>
    </dgm:pt>
    <dgm:pt modelId="{3298E74F-9068-4033-AABA-8F8FCCF387ED}" type="pres">
      <dgm:prSet presAssocID="{C29CFC6B-0852-42D5-9C15-3383BD26CC71}" presName="parentTextBox" presStyleLbl="node1" presStyleIdx="0" presStyleCnt="2"/>
      <dgm:spPr/>
    </dgm:pt>
    <dgm:pt modelId="{7FD569FD-57B5-4C22-94D5-6408677B25A0}" type="pres">
      <dgm:prSet presAssocID="{5E70463B-10E4-439A-9679-FC940443BA7C}" presName="sp" presStyleCnt="0"/>
      <dgm:spPr/>
    </dgm:pt>
    <dgm:pt modelId="{D8A2E8C6-C005-4A88-AC1D-0A0AEC7BD4CB}" type="pres">
      <dgm:prSet presAssocID="{760A51A7-BE51-465F-BE6A-43AAA55B00FD}" presName="arrowAndChildren" presStyleCnt="0"/>
      <dgm:spPr/>
    </dgm:pt>
    <dgm:pt modelId="{8977C56F-7834-4B4F-BB9E-08E3D005516C}" type="pres">
      <dgm:prSet presAssocID="{760A51A7-BE51-465F-BE6A-43AAA55B00FD}" presName="parentTextArrow" presStyleLbl="node1" presStyleIdx="1" presStyleCnt="2"/>
      <dgm:spPr/>
    </dgm:pt>
  </dgm:ptLst>
  <dgm:cxnLst>
    <dgm:cxn modelId="{7CA1E935-6922-4400-BC34-CBE971925B0C}" type="presOf" srcId="{3C4DFA09-BAE2-4611-AE57-BEF7BB78F4E2}" destId="{964991D2-7488-426F-8948-253457494300}" srcOrd="0" destOrd="0" presId="urn:microsoft.com/office/officeart/2005/8/layout/process4"/>
    <dgm:cxn modelId="{5166235F-8D3B-46EF-95F1-48FFF42F228F}" type="presOf" srcId="{760A51A7-BE51-465F-BE6A-43AAA55B00FD}" destId="{8977C56F-7834-4B4F-BB9E-08E3D005516C}" srcOrd="0" destOrd="0" presId="urn:microsoft.com/office/officeart/2005/8/layout/process4"/>
    <dgm:cxn modelId="{409F1B83-9D36-4A93-82F3-EE01820A32D7}" type="presOf" srcId="{C29CFC6B-0852-42D5-9C15-3383BD26CC71}" destId="{3298E74F-9068-4033-AABA-8F8FCCF387ED}" srcOrd="0" destOrd="0" presId="urn:microsoft.com/office/officeart/2005/8/layout/process4"/>
    <dgm:cxn modelId="{2B1403B7-3AC5-4FEF-8648-6FBDBE101398}" srcId="{3C4DFA09-BAE2-4611-AE57-BEF7BB78F4E2}" destId="{C29CFC6B-0852-42D5-9C15-3383BD26CC71}" srcOrd="1" destOrd="0" parTransId="{74034392-753A-44B2-BDF6-274E0A116AA3}" sibTransId="{DE7858BE-821A-4B47-8CD4-7F9D32C592BC}"/>
    <dgm:cxn modelId="{D503F3E4-6DB9-4A63-BCC8-0C67914F2DF0}" srcId="{3C4DFA09-BAE2-4611-AE57-BEF7BB78F4E2}" destId="{760A51A7-BE51-465F-BE6A-43AAA55B00FD}" srcOrd="0" destOrd="0" parTransId="{E55C3058-05A8-46BA-854E-6C9D07851F4E}" sibTransId="{5E70463B-10E4-439A-9679-FC940443BA7C}"/>
    <dgm:cxn modelId="{9ACFC28C-C312-44FD-8F8D-8A65C2A59C10}" type="presParOf" srcId="{964991D2-7488-426F-8948-253457494300}" destId="{5572688A-759D-418E-A4AE-6BD66CD292ED}" srcOrd="0" destOrd="0" presId="urn:microsoft.com/office/officeart/2005/8/layout/process4"/>
    <dgm:cxn modelId="{B0B9A0C3-FAF3-4425-B36F-3CF296DF0847}" type="presParOf" srcId="{5572688A-759D-418E-A4AE-6BD66CD292ED}" destId="{3298E74F-9068-4033-AABA-8F8FCCF387ED}" srcOrd="0" destOrd="0" presId="urn:microsoft.com/office/officeart/2005/8/layout/process4"/>
    <dgm:cxn modelId="{CC382EC4-594B-4232-BF31-55A2C1CA036C}" type="presParOf" srcId="{964991D2-7488-426F-8948-253457494300}" destId="{7FD569FD-57B5-4C22-94D5-6408677B25A0}" srcOrd="1" destOrd="0" presId="urn:microsoft.com/office/officeart/2005/8/layout/process4"/>
    <dgm:cxn modelId="{8A784C53-1533-4511-99DA-59F384F73C63}" type="presParOf" srcId="{964991D2-7488-426F-8948-253457494300}" destId="{D8A2E8C6-C005-4A88-AC1D-0A0AEC7BD4CB}" srcOrd="2" destOrd="0" presId="urn:microsoft.com/office/officeart/2005/8/layout/process4"/>
    <dgm:cxn modelId="{4EC54D13-C628-4FE0-9919-E7969A1AA45C}" type="presParOf" srcId="{D8A2E8C6-C005-4A88-AC1D-0A0AEC7BD4CB}" destId="{8977C56F-7834-4B4F-BB9E-08E3D005516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37D3384-DC9E-452C-BA38-1FA45922B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de-DE"/>
        </a:p>
      </dgm:t>
    </dgm:pt>
    <dgm:pt modelId="{7FF24133-B886-4F90-BBF1-E5FE79DF0C54}">
      <dgm:prSet phldrT="[Text]"/>
      <dgm:spPr/>
      <dgm:t>
        <a:bodyPr/>
        <a:lstStyle/>
        <a:p>
          <a:pPr>
            <a:lnSpc>
              <a:spcPct val="100000"/>
            </a:lnSpc>
            <a:defRPr cap="all"/>
          </a:pPr>
          <a:r>
            <a:rPr lang="de-DE"/>
            <a:t>Nein sagen und sich abgrenzen </a:t>
          </a:r>
        </a:p>
      </dgm:t>
    </dgm:pt>
    <dgm:pt modelId="{33B7FB88-80C2-4E49-BEDF-76443003AE18}" type="parTrans" cxnId="{3EE89BE5-255C-4092-9B25-9990151BF0A8}">
      <dgm:prSet/>
      <dgm:spPr/>
      <dgm:t>
        <a:bodyPr/>
        <a:lstStyle/>
        <a:p>
          <a:endParaRPr lang="de-DE"/>
        </a:p>
      </dgm:t>
    </dgm:pt>
    <dgm:pt modelId="{A2C1F430-61A0-4887-8004-04C9766DCCC4}" type="sibTrans" cxnId="{3EE89BE5-255C-4092-9B25-9990151BF0A8}">
      <dgm:prSet/>
      <dgm:spPr/>
      <dgm:t>
        <a:bodyPr/>
        <a:lstStyle/>
        <a:p>
          <a:endParaRPr lang="de-DE"/>
        </a:p>
      </dgm:t>
    </dgm:pt>
    <dgm:pt modelId="{B0BE79F9-DC01-463B-8F3A-75E3D5B3F151}">
      <dgm:prSet phldrT="[Text]"/>
      <dgm:spPr/>
      <dgm:t>
        <a:bodyPr/>
        <a:lstStyle/>
        <a:p>
          <a:pPr>
            <a:lnSpc>
              <a:spcPct val="100000"/>
            </a:lnSpc>
            <a:defRPr cap="all"/>
          </a:pPr>
          <a:r>
            <a:rPr lang="de-DE"/>
            <a:t>Mädchen und Jungen</a:t>
          </a:r>
        </a:p>
      </dgm:t>
    </dgm:pt>
    <dgm:pt modelId="{246BE22F-B707-4F02-8666-1A7B5885F59C}" type="parTrans" cxnId="{DB809414-9D9E-4B0B-97F3-6CDDD4C00E45}">
      <dgm:prSet/>
      <dgm:spPr/>
      <dgm:t>
        <a:bodyPr/>
        <a:lstStyle/>
        <a:p>
          <a:endParaRPr lang="de-DE"/>
        </a:p>
      </dgm:t>
    </dgm:pt>
    <dgm:pt modelId="{C3C74DD7-6A6C-40D5-BAD3-937F07D95171}" type="sibTrans" cxnId="{DB809414-9D9E-4B0B-97F3-6CDDD4C00E45}">
      <dgm:prSet/>
      <dgm:spPr/>
      <dgm:t>
        <a:bodyPr/>
        <a:lstStyle/>
        <a:p>
          <a:endParaRPr lang="de-DE"/>
        </a:p>
      </dgm:t>
    </dgm:pt>
    <dgm:pt modelId="{4640A688-B6E5-4873-AA62-54B6C25C54F4}">
      <dgm:prSet phldrT="[Text]"/>
      <dgm:spPr/>
      <dgm:t>
        <a:bodyPr/>
        <a:lstStyle/>
        <a:p>
          <a:pPr>
            <a:lnSpc>
              <a:spcPct val="100000"/>
            </a:lnSpc>
            <a:defRPr cap="all"/>
          </a:pPr>
          <a:r>
            <a:rPr lang="de-DE" dirty="0"/>
            <a:t>Wörter für Körperteile und Gefühle</a:t>
          </a:r>
        </a:p>
      </dgm:t>
    </dgm:pt>
    <dgm:pt modelId="{6D8E1902-23DD-4C18-9893-A0B20426487F}" type="parTrans" cxnId="{43BE0B8E-C820-4C8D-8773-F786121619A9}">
      <dgm:prSet/>
      <dgm:spPr/>
      <dgm:t>
        <a:bodyPr/>
        <a:lstStyle/>
        <a:p>
          <a:endParaRPr lang="de-DE"/>
        </a:p>
      </dgm:t>
    </dgm:pt>
    <dgm:pt modelId="{ABC77AAE-1915-4BF2-B935-67B45E2815A9}" type="sibTrans" cxnId="{43BE0B8E-C820-4C8D-8773-F786121619A9}">
      <dgm:prSet/>
      <dgm:spPr/>
      <dgm:t>
        <a:bodyPr/>
        <a:lstStyle/>
        <a:p>
          <a:endParaRPr lang="de-DE"/>
        </a:p>
      </dgm:t>
    </dgm:pt>
    <dgm:pt modelId="{86634F13-A45F-4F15-B4DC-67E3D2E940F0}">
      <dgm:prSet phldrT="[Text]"/>
      <dgm:spPr/>
      <dgm:t>
        <a:bodyPr/>
        <a:lstStyle/>
        <a:p>
          <a:pPr>
            <a:lnSpc>
              <a:spcPct val="100000"/>
            </a:lnSpc>
            <a:defRPr cap="all"/>
          </a:pPr>
          <a:r>
            <a:rPr lang="de-DE"/>
            <a:t>Körperwahrnehmung</a:t>
          </a:r>
        </a:p>
      </dgm:t>
    </dgm:pt>
    <dgm:pt modelId="{AA7DECF6-D048-424A-A070-E688529C5B5B}" type="parTrans" cxnId="{47FA48F1-B2DD-4909-890E-B0E1D9AA63C0}">
      <dgm:prSet/>
      <dgm:spPr/>
      <dgm:t>
        <a:bodyPr/>
        <a:lstStyle/>
        <a:p>
          <a:endParaRPr lang="de-DE"/>
        </a:p>
      </dgm:t>
    </dgm:pt>
    <dgm:pt modelId="{D896667C-73A7-4C27-9D37-AECD43387715}" type="sibTrans" cxnId="{47FA48F1-B2DD-4909-890E-B0E1D9AA63C0}">
      <dgm:prSet/>
      <dgm:spPr/>
      <dgm:t>
        <a:bodyPr/>
        <a:lstStyle/>
        <a:p>
          <a:endParaRPr lang="de-DE"/>
        </a:p>
      </dgm:t>
    </dgm:pt>
    <dgm:pt modelId="{435A0D5A-CE2A-447C-A507-34E0AE380B1C}">
      <dgm:prSet phldrT="[Text]"/>
      <dgm:spPr/>
      <dgm:t>
        <a:bodyPr/>
        <a:lstStyle/>
        <a:p>
          <a:pPr>
            <a:lnSpc>
              <a:spcPct val="100000"/>
            </a:lnSpc>
            <a:defRPr cap="all"/>
          </a:pPr>
          <a:r>
            <a:rPr lang="de-DE"/>
            <a:t>Umgang mit Schamgefühlen</a:t>
          </a:r>
        </a:p>
      </dgm:t>
    </dgm:pt>
    <dgm:pt modelId="{84FC31A3-1205-44B8-BEA9-DD83B9B688B0}" type="parTrans" cxnId="{FD511BFF-F76C-430C-BC6B-3F783B9FF7A5}">
      <dgm:prSet/>
      <dgm:spPr/>
      <dgm:t>
        <a:bodyPr/>
        <a:lstStyle/>
        <a:p>
          <a:endParaRPr lang="de-DE"/>
        </a:p>
      </dgm:t>
    </dgm:pt>
    <dgm:pt modelId="{6F690C02-D60F-46B8-A074-74C9E994E35A}" type="sibTrans" cxnId="{FD511BFF-F76C-430C-BC6B-3F783B9FF7A5}">
      <dgm:prSet/>
      <dgm:spPr/>
      <dgm:t>
        <a:bodyPr/>
        <a:lstStyle/>
        <a:p>
          <a:endParaRPr lang="de-DE"/>
        </a:p>
      </dgm:t>
    </dgm:pt>
    <dgm:pt modelId="{0BF11923-E2BE-430B-9EFD-9B1AEDE81131}" type="pres">
      <dgm:prSet presAssocID="{137D3384-DC9E-452C-BA38-1FA45922BA2B}" presName="root" presStyleCnt="0">
        <dgm:presLayoutVars>
          <dgm:dir/>
          <dgm:resizeHandles val="exact"/>
        </dgm:presLayoutVars>
      </dgm:prSet>
      <dgm:spPr/>
    </dgm:pt>
    <dgm:pt modelId="{3B210E89-CBA0-4998-A3FC-311F1A924A0F}" type="pres">
      <dgm:prSet presAssocID="{7FF24133-B886-4F90-BBF1-E5FE79DF0C54}" presName="compNode" presStyleCnt="0"/>
      <dgm:spPr/>
    </dgm:pt>
    <dgm:pt modelId="{18D0E3E4-DAEC-4C9E-BBF3-DC72B37C94A4}" type="pres">
      <dgm:prSet presAssocID="{7FF24133-B886-4F90-BBF1-E5FE79DF0C54}" presName="iconBgRect" presStyleLbl="bgShp" presStyleIdx="0" presStyleCnt="5"/>
      <dgm:spPr/>
    </dgm:pt>
    <dgm:pt modelId="{E787749F-DAEA-4721-AF43-3E8751A6F3D8}" type="pres">
      <dgm:prSet presAssocID="{7FF24133-B886-4F90-BBF1-E5FE79DF0C54}"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urner: Ringe"/>
        </a:ext>
      </dgm:extLst>
    </dgm:pt>
    <dgm:pt modelId="{9819895B-1DDD-45C5-8A06-8ECF420B5EF7}" type="pres">
      <dgm:prSet presAssocID="{7FF24133-B886-4F90-BBF1-E5FE79DF0C54}" presName="spaceRect" presStyleCnt="0"/>
      <dgm:spPr/>
    </dgm:pt>
    <dgm:pt modelId="{832AF3D1-366B-46A0-8EAB-7DC3FA5B6E99}" type="pres">
      <dgm:prSet presAssocID="{7FF24133-B886-4F90-BBF1-E5FE79DF0C54}" presName="textRect" presStyleLbl="revTx" presStyleIdx="0" presStyleCnt="5">
        <dgm:presLayoutVars>
          <dgm:chMax val="1"/>
          <dgm:chPref val="1"/>
        </dgm:presLayoutVars>
      </dgm:prSet>
      <dgm:spPr/>
    </dgm:pt>
    <dgm:pt modelId="{A8A0B176-583C-498F-9B2B-3634D9BC60A4}" type="pres">
      <dgm:prSet presAssocID="{A2C1F430-61A0-4887-8004-04C9766DCCC4}" presName="sibTrans" presStyleCnt="0"/>
      <dgm:spPr/>
    </dgm:pt>
    <dgm:pt modelId="{89CAFC73-8B5B-4660-990F-B6B1B03031E6}" type="pres">
      <dgm:prSet presAssocID="{B0BE79F9-DC01-463B-8F3A-75E3D5B3F151}" presName="compNode" presStyleCnt="0"/>
      <dgm:spPr/>
    </dgm:pt>
    <dgm:pt modelId="{F473F611-EC15-4EE9-9D65-32B9C8FC1C45}" type="pres">
      <dgm:prSet presAssocID="{B0BE79F9-DC01-463B-8F3A-75E3D5B3F151}" presName="iconBgRect" presStyleLbl="bgShp" presStyleIdx="1" presStyleCnt="5"/>
      <dgm:spPr/>
    </dgm:pt>
    <dgm:pt modelId="{89A1120F-FD8D-406B-9D2D-4BC366C41B89}" type="pres">
      <dgm:prSet presAssocID="{B0BE79F9-DC01-463B-8F3A-75E3D5B3F151}"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D3D2C804-AFB9-41F2-BA3D-81BA697452B8}" type="pres">
      <dgm:prSet presAssocID="{B0BE79F9-DC01-463B-8F3A-75E3D5B3F151}" presName="spaceRect" presStyleCnt="0"/>
      <dgm:spPr/>
    </dgm:pt>
    <dgm:pt modelId="{E9C7A60A-510A-45A8-8661-86342A03C60A}" type="pres">
      <dgm:prSet presAssocID="{B0BE79F9-DC01-463B-8F3A-75E3D5B3F151}" presName="textRect" presStyleLbl="revTx" presStyleIdx="1" presStyleCnt="5">
        <dgm:presLayoutVars>
          <dgm:chMax val="1"/>
          <dgm:chPref val="1"/>
        </dgm:presLayoutVars>
      </dgm:prSet>
      <dgm:spPr/>
    </dgm:pt>
    <dgm:pt modelId="{C1FA62FE-D5B9-4750-9DFB-ED70FD8C87D8}" type="pres">
      <dgm:prSet presAssocID="{C3C74DD7-6A6C-40D5-BAD3-937F07D95171}" presName="sibTrans" presStyleCnt="0"/>
      <dgm:spPr/>
    </dgm:pt>
    <dgm:pt modelId="{ADCAF8B0-8895-4D18-B774-EA0F9E3F375A}" type="pres">
      <dgm:prSet presAssocID="{4640A688-B6E5-4873-AA62-54B6C25C54F4}" presName="compNode" presStyleCnt="0"/>
      <dgm:spPr/>
    </dgm:pt>
    <dgm:pt modelId="{108AB3E4-9215-4863-8447-36A7D517BB3C}" type="pres">
      <dgm:prSet presAssocID="{4640A688-B6E5-4873-AA62-54B6C25C54F4}" presName="iconBgRect" presStyleLbl="bgShp" presStyleIdx="2" presStyleCnt="5"/>
      <dgm:spPr/>
    </dgm:pt>
    <dgm:pt modelId="{2C68882F-5FB4-4500-B83D-131E67AB4DD0}" type="pres">
      <dgm:prSet presAssocID="{4640A688-B6E5-4873-AA62-54B6C25C54F4}"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Künstliche Intelligenz"/>
        </a:ext>
      </dgm:extLst>
    </dgm:pt>
    <dgm:pt modelId="{9BBE1176-9321-4C5B-BDF3-A86815882F66}" type="pres">
      <dgm:prSet presAssocID="{4640A688-B6E5-4873-AA62-54B6C25C54F4}" presName="spaceRect" presStyleCnt="0"/>
      <dgm:spPr/>
    </dgm:pt>
    <dgm:pt modelId="{DCFB2D14-876C-47F0-8B33-549BFCC227DF}" type="pres">
      <dgm:prSet presAssocID="{4640A688-B6E5-4873-AA62-54B6C25C54F4}" presName="textRect" presStyleLbl="revTx" presStyleIdx="2" presStyleCnt="5">
        <dgm:presLayoutVars>
          <dgm:chMax val="1"/>
          <dgm:chPref val="1"/>
        </dgm:presLayoutVars>
      </dgm:prSet>
      <dgm:spPr/>
    </dgm:pt>
    <dgm:pt modelId="{A3DF0EC0-9EEF-4CE7-B473-38DAC65460D0}" type="pres">
      <dgm:prSet presAssocID="{ABC77AAE-1915-4BF2-B935-67B45E2815A9}" presName="sibTrans" presStyleCnt="0"/>
      <dgm:spPr/>
    </dgm:pt>
    <dgm:pt modelId="{2B376FEF-6616-4908-8590-5B85DD1B748B}" type="pres">
      <dgm:prSet presAssocID="{86634F13-A45F-4F15-B4DC-67E3D2E940F0}" presName="compNode" presStyleCnt="0"/>
      <dgm:spPr/>
    </dgm:pt>
    <dgm:pt modelId="{E81B0A08-E716-465F-B7CE-42696885BEED}" type="pres">
      <dgm:prSet presAssocID="{86634F13-A45F-4F15-B4DC-67E3D2E940F0}" presName="iconBgRect" presStyleLbl="bgShp" presStyleIdx="3" presStyleCnt="5"/>
      <dgm:spPr/>
    </dgm:pt>
    <dgm:pt modelId="{98DF1E92-C283-4F9E-808C-D9316C585503}" type="pres">
      <dgm:prSet presAssocID="{86634F13-A45F-4F15-B4DC-67E3D2E940F0}"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Ambition"/>
        </a:ext>
      </dgm:extLst>
    </dgm:pt>
    <dgm:pt modelId="{C8169F9A-03DB-49C8-A016-07F23D0E9D7E}" type="pres">
      <dgm:prSet presAssocID="{86634F13-A45F-4F15-B4DC-67E3D2E940F0}" presName="spaceRect" presStyleCnt="0"/>
      <dgm:spPr/>
    </dgm:pt>
    <dgm:pt modelId="{CFA41AB3-C778-4D20-A4C7-179EA1E5CA8B}" type="pres">
      <dgm:prSet presAssocID="{86634F13-A45F-4F15-B4DC-67E3D2E940F0}" presName="textRect" presStyleLbl="revTx" presStyleIdx="3" presStyleCnt="5">
        <dgm:presLayoutVars>
          <dgm:chMax val="1"/>
          <dgm:chPref val="1"/>
        </dgm:presLayoutVars>
      </dgm:prSet>
      <dgm:spPr/>
    </dgm:pt>
    <dgm:pt modelId="{FF7FE596-D6DF-4B25-95A2-9225745E2085}" type="pres">
      <dgm:prSet presAssocID="{D896667C-73A7-4C27-9D37-AECD43387715}" presName="sibTrans" presStyleCnt="0"/>
      <dgm:spPr/>
    </dgm:pt>
    <dgm:pt modelId="{A7D3E6AE-ED5A-4A65-A4EA-A8CF7DD07FBF}" type="pres">
      <dgm:prSet presAssocID="{435A0D5A-CE2A-447C-A507-34E0AE380B1C}" presName="compNode" presStyleCnt="0"/>
      <dgm:spPr/>
    </dgm:pt>
    <dgm:pt modelId="{3157BD38-12E2-444F-AB55-325E40F05D56}" type="pres">
      <dgm:prSet presAssocID="{435A0D5A-CE2A-447C-A507-34E0AE380B1C}" presName="iconBgRect" presStyleLbl="bgShp" presStyleIdx="4" presStyleCnt="5" custLinFactNeighborX="2522" custLinFactNeighborY="1681"/>
      <dgm:spPr/>
    </dgm:pt>
    <dgm:pt modelId="{7F041EEB-956F-4FFB-8C0B-40DA56DDF477}" type="pres">
      <dgm:prSet presAssocID="{435A0D5A-CE2A-447C-A507-34E0AE380B1C}"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Wütende Gesichtskontur"/>
        </a:ext>
      </dgm:extLst>
    </dgm:pt>
    <dgm:pt modelId="{7F6BE84F-4B51-4C2B-8532-5467BE416D85}" type="pres">
      <dgm:prSet presAssocID="{435A0D5A-CE2A-447C-A507-34E0AE380B1C}" presName="spaceRect" presStyleCnt="0"/>
      <dgm:spPr/>
    </dgm:pt>
    <dgm:pt modelId="{0CB3D4F8-7B8D-4078-9E79-9783C51AB2AC}" type="pres">
      <dgm:prSet presAssocID="{435A0D5A-CE2A-447C-A507-34E0AE380B1C}" presName="textRect" presStyleLbl="revTx" presStyleIdx="4" presStyleCnt="5">
        <dgm:presLayoutVars>
          <dgm:chMax val="1"/>
          <dgm:chPref val="1"/>
        </dgm:presLayoutVars>
      </dgm:prSet>
      <dgm:spPr/>
    </dgm:pt>
  </dgm:ptLst>
  <dgm:cxnLst>
    <dgm:cxn modelId="{7EABCB11-A5CE-4689-9106-A0D51241B503}" type="presOf" srcId="{435A0D5A-CE2A-447C-A507-34E0AE380B1C}" destId="{0CB3D4F8-7B8D-4078-9E79-9783C51AB2AC}" srcOrd="0" destOrd="0" presId="urn:microsoft.com/office/officeart/2018/5/layout/IconCircleLabelList"/>
    <dgm:cxn modelId="{DB809414-9D9E-4B0B-97F3-6CDDD4C00E45}" srcId="{137D3384-DC9E-452C-BA38-1FA45922BA2B}" destId="{B0BE79F9-DC01-463B-8F3A-75E3D5B3F151}" srcOrd="1" destOrd="0" parTransId="{246BE22F-B707-4F02-8666-1A7B5885F59C}" sibTransId="{C3C74DD7-6A6C-40D5-BAD3-937F07D95171}"/>
    <dgm:cxn modelId="{7271C23B-1676-4CFA-AE3F-BAF66F9B0EEA}" type="presOf" srcId="{B0BE79F9-DC01-463B-8F3A-75E3D5B3F151}" destId="{E9C7A60A-510A-45A8-8661-86342A03C60A}" srcOrd="0" destOrd="0" presId="urn:microsoft.com/office/officeart/2018/5/layout/IconCircleLabelList"/>
    <dgm:cxn modelId="{0911CA74-F18A-4BD7-AA1A-17965B1CC8B7}" type="presOf" srcId="{7FF24133-B886-4F90-BBF1-E5FE79DF0C54}" destId="{832AF3D1-366B-46A0-8EAB-7DC3FA5B6E99}" srcOrd="0" destOrd="0" presId="urn:microsoft.com/office/officeart/2018/5/layout/IconCircleLabelList"/>
    <dgm:cxn modelId="{43BE0B8E-C820-4C8D-8773-F786121619A9}" srcId="{137D3384-DC9E-452C-BA38-1FA45922BA2B}" destId="{4640A688-B6E5-4873-AA62-54B6C25C54F4}" srcOrd="2" destOrd="0" parTransId="{6D8E1902-23DD-4C18-9893-A0B20426487F}" sibTransId="{ABC77AAE-1915-4BF2-B935-67B45E2815A9}"/>
    <dgm:cxn modelId="{ED12D88E-C175-4D6D-ADC2-44D90A291ADD}" type="presOf" srcId="{86634F13-A45F-4F15-B4DC-67E3D2E940F0}" destId="{CFA41AB3-C778-4D20-A4C7-179EA1E5CA8B}" srcOrd="0" destOrd="0" presId="urn:microsoft.com/office/officeart/2018/5/layout/IconCircleLabelList"/>
    <dgm:cxn modelId="{3EE89BE5-255C-4092-9B25-9990151BF0A8}" srcId="{137D3384-DC9E-452C-BA38-1FA45922BA2B}" destId="{7FF24133-B886-4F90-BBF1-E5FE79DF0C54}" srcOrd="0" destOrd="0" parTransId="{33B7FB88-80C2-4E49-BEDF-76443003AE18}" sibTransId="{A2C1F430-61A0-4887-8004-04C9766DCCC4}"/>
    <dgm:cxn modelId="{6FE418E8-47EA-4102-87D0-2CE51EB5B0D8}" type="presOf" srcId="{137D3384-DC9E-452C-BA38-1FA45922BA2B}" destId="{0BF11923-E2BE-430B-9EFD-9B1AEDE81131}" srcOrd="0" destOrd="0" presId="urn:microsoft.com/office/officeart/2018/5/layout/IconCircleLabelList"/>
    <dgm:cxn modelId="{47FA48F1-B2DD-4909-890E-B0E1D9AA63C0}" srcId="{137D3384-DC9E-452C-BA38-1FA45922BA2B}" destId="{86634F13-A45F-4F15-B4DC-67E3D2E940F0}" srcOrd="3" destOrd="0" parTransId="{AA7DECF6-D048-424A-A070-E688529C5B5B}" sibTransId="{D896667C-73A7-4C27-9D37-AECD43387715}"/>
    <dgm:cxn modelId="{5FB58FF3-9C73-4136-8632-0FC6FA0C94C9}" type="presOf" srcId="{4640A688-B6E5-4873-AA62-54B6C25C54F4}" destId="{DCFB2D14-876C-47F0-8B33-549BFCC227DF}" srcOrd="0" destOrd="0" presId="urn:microsoft.com/office/officeart/2018/5/layout/IconCircleLabelList"/>
    <dgm:cxn modelId="{FD511BFF-F76C-430C-BC6B-3F783B9FF7A5}" srcId="{137D3384-DC9E-452C-BA38-1FA45922BA2B}" destId="{435A0D5A-CE2A-447C-A507-34E0AE380B1C}" srcOrd="4" destOrd="0" parTransId="{84FC31A3-1205-44B8-BEA9-DD83B9B688B0}" sibTransId="{6F690C02-D60F-46B8-A074-74C9E994E35A}"/>
    <dgm:cxn modelId="{69911B1E-CB95-4F7B-8505-DE84B12E23E9}" type="presParOf" srcId="{0BF11923-E2BE-430B-9EFD-9B1AEDE81131}" destId="{3B210E89-CBA0-4998-A3FC-311F1A924A0F}" srcOrd="0" destOrd="0" presId="urn:microsoft.com/office/officeart/2018/5/layout/IconCircleLabelList"/>
    <dgm:cxn modelId="{FAD1D963-E724-4E1C-A8E0-C84CCBFECD0C}" type="presParOf" srcId="{3B210E89-CBA0-4998-A3FC-311F1A924A0F}" destId="{18D0E3E4-DAEC-4C9E-BBF3-DC72B37C94A4}" srcOrd="0" destOrd="0" presId="urn:microsoft.com/office/officeart/2018/5/layout/IconCircleLabelList"/>
    <dgm:cxn modelId="{C30BC8D3-58DB-4163-8C05-373B4DECFDC2}" type="presParOf" srcId="{3B210E89-CBA0-4998-A3FC-311F1A924A0F}" destId="{E787749F-DAEA-4721-AF43-3E8751A6F3D8}" srcOrd="1" destOrd="0" presId="urn:microsoft.com/office/officeart/2018/5/layout/IconCircleLabelList"/>
    <dgm:cxn modelId="{73A1B489-BB34-4546-92EB-FA5730063138}" type="presParOf" srcId="{3B210E89-CBA0-4998-A3FC-311F1A924A0F}" destId="{9819895B-1DDD-45C5-8A06-8ECF420B5EF7}" srcOrd="2" destOrd="0" presId="urn:microsoft.com/office/officeart/2018/5/layout/IconCircleLabelList"/>
    <dgm:cxn modelId="{56359A3B-134D-4EDC-A63F-F9F404D67D49}" type="presParOf" srcId="{3B210E89-CBA0-4998-A3FC-311F1A924A0F}" destId="{832AF3D1-366B-46A0-8EAB-7DC3FA5B6E99}" srcOrd="3" destOrd="0" presId="urn:microsoft.com/office/officeart/2018/5/layout/IconCircleLabelList"/>
    <dgm:cxn modelId="{D4B0BFE7-1A5A-4AF3-B4E6-BE074050A13D}" type="presParOf" srcId="{0BF11923-E2BE-430B-9EFD-9B1AEDE81131}" destId="{A8A0B176-583C-498F-9B2B-3634D9BC60A4}" srcOrd="1" destOrd="0" presId="urn:microsoft.com/office/officeart/2018/5/layout/IconCircleLabelList"/>
    <dgm:cxn modelId="{D0A73BA1-206F-426B-AEF7-4A3617236138}" type="presParOf" srcId="{0BF11923-E2BE-430B-9EFD-9B1AEDE81131}" destId="{89CAFC73-8B5B-4660-990F-B6B1B03031E6}" srcOrd="2" destOrd="0" presId="urn:microsoft.com/office/officeart/2018/5/layout/IconCircleLabelList"/>
    <dgm:cxn modelId="{D144C9D5-9244-4C08-B07A-74B81CB7286A}" type="presParOf" srcId="{89CAFC73-8B5B-4660-990F-B6B1B03031E6}" destId="{F473F611-EC15-4EE9-9D65-32B9C8FC1C45}" srcOrd="0" destOrd="0" presId="urn:microsoft.com/office/officeart/2018/5/layout/IconCircleLabelList"/>
    <dgm:cxn modelId="{2F3411AD-D6D2-48AF-9EDC-131557B7B6A4}" type="presParOf" srcId="{89CAFC73-8B5B-4660-990F-B6B1B03031E6}" destId="{89A1120F-FD8D-406B-9D2D-4BC366C41B89}" srcOrd="1" destOrd="0" presId="urn:microsoft.com/office/officeart/2018/5/layout/IconCircleLabelList"/>
    <dgm:cxn modelId="{B4E02A66-7E3D-449C-9CD2-5A01EDA9698F}" type="presParOf" srcId="{89CAFC73-8B5B-4660-990F-B6B1B03031E6}" destId="{D3D2C804-AFB9-41F2-BA3D-81BA697452B8}" srcOrd="2" destOrd="0" presId="urn:microsoft.com/office/officeart/2018/5/layout/IconCircleLabelList"/>
    <dgm:cxn modelId="{FEE395D8-737F-457D-8718-4B7B26DFD0FB}" type="presParOf" srcId="{89CAFC73-8B5B-4660-990F-B6B1B03031E6}" destId="{E9C7A60A-510A-45A8-8661-86342A03C60A}" srcOrd="3" destOrd="0" presId="urn:microsoft.com/office/officeart/2018/5/layout/IconCircleLabelList"/>
    <dgm:cxn modelId="{334A9E57-94B9-4397-9ECB-D5DC8EE835C9}" type="presParOf" srcId="{0BF11923-E2BE-430B-9EFD-9B1AEDE81131}" destId="{C1FA62FE-D5B9-4750-9DFB-ED70FD8C87D8}" srcOrd="3" destOrd="0" presId="urn:microsoft.com/office/officeart/2018/5/layout/IconCircleLabelList"/>
    <dgm:cxn modelId="{7AB7405E-F80E-41A1-A2AF-4FC1FBDC8439}" type="presParOf" srcId="{0BF11923-E2BE-430B-9EFD-9B1AEDE81131}" destId="{ADCAF8B0-8895-4D18-B774-EA0F9E3F375A}" srcOrd="4" destOrd="0" presId="urn:microsoft.com/office/officeart/2018/5/layout/IconCircleLabelList"/>
    <dgm:cxn modelId="{9E0BCD62-5ABB-4935-911D-EEF78E443F9D}" type="presParOf" srcId="{ADCAF8B0-8895-4D18-B774-EA0F9E3F375A}" destId="{108AB3E4-9215-4863-8447-36A7D517BB3C}" srcOrd="0" destOrd="0" presId="urn:microsoft.com/office/officeart/2018/5/layout/IconCircleLabelList"/>
    <dgm:cxn modelId="{B66A5B92-5BE6-48B0-8FD0-1DEA3060BAD8}" type="presParOf" srcId="{ADCAF8B0-8895-4D18-B774-EA0F9E3F375A}" destId="{2C68882F-5FB4-4500-B83D-131E67AB4DD0}" srcOrd="1" destOrd="0" presId="urn:microsoft.com/office/officeart/2018/5/layout/IconCircleLabelList"/>
    <dgm:cxn modelId="{01AA9A73-455F-45B6-8AC8-73AB2A29506E}" type="presParOf" srcId="{ADCAF8B0-8895-4D18-B774-EA0F9E3F375A}" destId="{9BBE1176-9321-4C5B-BDF3-A86815882F66}" srcOrd="2" destOrd="0" presId="urn:microsoft.com/office/officeart/2018/5/layout/IconCircleLabelList"/>
    <dgm:cxn modelId="{C0A44619-97A4-4376-B02E-0684CE6E639A}" type="presParOf" srcId="{ADCAF8B0-8895-4D18-B774-EA0F9E3F375A}" destId="{DCFB2D14-876C-47F0-8B33-549BFCC227DF}" srcOrd="3" destOrd="0" presId="urn:microsoft.com/office/officeart/2018/5/layout/IconCircleLabelList"/>
    <dgm:cxn modelId="{CB87AA87-3170-4943-B6CA-41A7EC0B6D48}" type="presParOf" srcId="{0BF11923-E2BE-430B-9EFD-9B1AEDE81131}" destId="{A3DF0EC0-9EEF-4CE7-B473-38DAC65460D0}" srcOrd="5" destOrd="0" presId="urn:microsoft.com/office/officeart/2018/5/layout/IconCircleLabelList"/>
    <dgm:cxn modelId="{65DE3E2A-75AA-4568-8504-47F8BA7D6C96}" type="presParOf" srcId="{0BF11923-E2BE-430B-9EFD-9B1AEDE81131}" destId="{2B376FEF-6616-4908-8590-5B85DD1B748B}" srcOrd="6" destOrd="0" presId="urn:microsoft.com/office/officeart/2018/5/layout/IconCircleLabelList"/>
    <dgm:cxn modelId="{E9CEA3DA-A4AD-4CBC-8FAE-DE24C2C80177}" type="presParOf" srcId="{2B376FEF-6616-4908-8590-5B85DD1B748B}" destId="{E81B0A08-E716-465F-B7CE-42696885BEED}" srcOrd="0" destOrd="0" presId="urn:microsoft.com/office/officeart/2018/5/layout/IconCircleLabelList"/>
    <dgm:cxn modelId="{B3917433-C687-4645-9A42-B45B113346D6}" type="presParOf" srcId="{2B376FEF-6616-4908-8590-5B85DD1B748B}" destId="{98DF1E92-C283-4F9E-808C-D9316C585503}" srcOrd="1" destOrd="0" presId="urn:microsoft.com/office/officeart/2018/5/layout/IconCircleLabelList"/>
    <dgm:cxn modelId="{BF366092-F95D-4CC3-B6EC-39B68BF26379}" type="presParOf" srcId="{2B376FEF-6616-4908-8590-5B85DD1B748B}" destId="{C8169F9A-03DB-49C8-A016-07F23D0E9D7E}" srcOrd="2" destOrd="0" presId="urn:microsoft.com/office/officeart/2018/5/layout/IconCircleLabelList"/>
    <dgm:cxn modelId="{45B15FB1-D285-4CF3-9084-304EA23B0E6C}" type="presParOf" srcId="{2B376FEF-6616-4908-8590-5B85DD1B748B}" destId="{CFA41AB3-C778-4D20-A4C7-179EA1E5CA8B}" srcOrd="3" destOrd="0" presId="urn:microsoft.com/office/officeart/2018/5/layout/IconCircleLabelList"/>
    <dgm:cxn modelId="{BFF93395-B2B8-4807-81EE-3B5371BFB845}" type="presParOf" srcId="{0BF11923-E2BE-430B-9EFD-9B1AEDE81131}" destId="{FF7FE596-D6DF-4B25-95A2-9225745E2085}" srcOrd="7" destOrd="0" presId="urn:microsoft.com/office/officeart/2018/5/layout/IconCircleLabelList"/>
    <dgm:cxn modelId="{13CC397E-DA8C-44E2-BBB9-D33707E4564F}" type="presParOf" srcId="{0BF11923-E2BE-430B-9EFD-9B1AEDE81131}" destId="{A7D3E6AE-ED5A-4A65-A4EA-A8CF7DD07FBF}" srcOrd="8" destOrd="0" presId="urn:microsoft.com/office/officeart/2018/5/layout/IconCircleLabelList"/>
    <dgm:cxn modelId="{60DB6935-E560-4DBB-A8AD-3206F36F3F36}" type="presParOf" srcId="{A7D3E6AE-ED5A-4A65-A4EA-A8CF7DD07FBF}" destId="{3157BD38-12E2-444F-AB55-325E40F05D56}" srcOrd="0" destOrd="0" presId="urn:microsoft.com/office/officeart/2018/5/layout/IconCircleLabelList"/>
    <dgm:cxn modelId="{5CF81EEF-65BC-435E-B76D-B18D76D2BDEF}" type="presParOf" srcId="{A7D3E6AE-ED5A-4A65-A4EA-A8CF7DD07FBF}" destId="{7F041EEB-956F-4FFB-8C0B-40DA56DDF477}" srcOrd="1" destOrd="0" presId="urn:microsoft.com/office/officeart/2018/5/layout/IconCircleLabelList"/>
    <dgm:cxn modelId="{93A570EB-33FF-4DA0-B507-2F70DDB81D3A}" type="presParOf" srcId="{A7D3E6AE-ED5A-4A65-A4EA-A8CF7DD07FBF}" destId="{7F6BE84F-4B51-4C2B-8532-5467BE416D85}" srcOrd="2" destOrd="0" presId="urn:microsoft.com/office/officeart/2018/5/layout/IconCircleLabelList"/>
    <dgm:cxn modelId="{E6098EFE-C9C3-4BE5-BBE6-A92AD32565CC}" type="presParOf" srcId="{A7D3E6AE-ED5A-4A65-A4EA-A8CF7DD07FBF}" destId="{0CB3D4F8-7B8D-4078-9E79-9783C51AB2A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D2B891D-57F5-44A1-9D3F-3809556110B9}" type="doc">
      <dgm:prSet loTypeId="urn:microsoft.com/office/officeart/2005/8/layout/default" loCatId="list" qsTypeId="urn:microsoft.com/office/officeart/2005/8/quickstyle/simple2" qsCatId="simple" csTypeId="urn:microsoft.com/office/officeart/2005/8/colors/accent1_3" csCatId="accent1" phldr="1"/>
      <dgm:spPr/>
      <dgm:t>
        <a:bodyPr/>
        <a:lstStyle/>
        <a:p>
          <a:endParaRPr lang="de-DE"/>
        </a:p>
      </dgm:t>
    </dgm:pt>
    <dgm:pt modelId="{7D07EB95-597A-437B-8F76-79812D6762A8}">
      <dgm:prSet phldrT="[Text]"/>
      <dgm:spPr/>
      <dgm:t>
        <a:bodyPr/>
        <a:lstStyle/>
        <a:p>
          <a:r>
            <a:rPr lang="de-DE" sz="1800" dirty="0"/>
            <a:t>Konzentration</a:t>
          </a:r>
          <a:endParaRPr lang="de-DE" dirty="0"/>
        </a:p>
      </dgm:t>
    </dgm:pt>
    <dgm:pt modelId="{92588356-5FEE-40E7-8414-E1EBABE5C95F}" type="parTrans" cxnId="{7B0E1FB2-02DB-4F51-BFE9-1638F8A65D63}">
      <dgm:prSet/>
      <dgm:spPr/>
      <dgm:t>
        <a:bodyPr/>
        <a:lstStyle/>
        <a:p>
          <a:endParaRPr lang="de-DE"/>
        </a:p>
      </dgm:t>
    </dgm:pt>
    <dgm:pt modelId="{D4E2569F-0616-4056-B1B2-50158120B246}" type="sibTrans" cxnId="{7B0E1FB2-02DB-4F51-BFE9-1638F8A65D63}">
      <dgm:prSet/>
      <dgm:spPr/>
      <dgm:t>
        <a:bodyPr/>
        <a:lstStyle/>
        <a:p>
          <a:endParaRPr lang="de-DE"/>
        </a:p>
      </dgm:t>
    </dgm:pt>
    <dgm:pt modelId="{3FFD8D18-CFFD-4287-8BA6-A3E102CAEF06}">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dirty="0"/>
            <a:t>Ausdauer</a:t>
          </a:r>
        </a:p>
        <a:p>
          <a:pPr marL="0" lvl="0" defTabSz="755650">
            <a:lnSpc>
              <a:spcPct val="90000"/>
            </a:lnSpc>
            <a:spcBef>
              <a:spcPct val="0"/>
            </a:spcBef>
            <a:spcAft>
              <a:spcPct val="35000"/>
            </a:spcAft>
            <a:buNone/>
          </a:pPr>
          <a:endParaRPr lang="de-DE" dirty="0"/>
        </a:p>
      </dgm:t>
    </dgm:pt>
    <dgm:pt modelId="{9B673AA6-10E1-4F1B-A166-AAE3C708C7AD}" type="parTrans" cxnId="{53090607-53ED-486C-A4EC-767010176E8B}">
      <dgm:prSet/>
      <dgm:spPr/>
      <dgm:t>
        <a:bodyPr/>
        <a:lstStyle/>
        <a:p>
          <a:endParaRPr lang="de-DE"/>
        </a:p>
      </dgm:t>
    </dgm:pt>
    <dgm:pt modelId="{AB6E16D5-D5B7-40E9-84DF-A2E96073EABD}" type="sibTrans" cxnId="{53090607-53ED-486C-A4EC-767010176E8B}">
      <dgm:prSet/>
      <dgm:spPr/>
      <dgm:t>
        <a:bodyPr/>
        <a:lstStyle/>
        <a:p>
          <a:endParaRPr lang="de-DE"/>
        </a:p>
      </dgm:t>
    </dgm:pt>
    <dgm:pt modelId="{1557CDB8-2651-4527-B8D6-AFEACED328F1}">
      <dgm:prSet phldrT="[Text]"/>
      <dgm:spPr/>
      <dgm:t>
        <a:bodyPr/>
        <a:lstStyle/>
        <a:p>
          <a:r>
            <a:rPr lang="de-DE" sz="1800" dirty="0"/>
            <a:t>Handlungsplanung</a:t>
          </a:r>
          <a:endParaRPr lang="de-DE" dirty="0"/>
        </a:p>
      </dgm:t>
    </dgm:pt>
    <dgm:pt modelId="{C0E114E9-867B-4FF3-897E-1C27C7BC4182}" type="parTrans" cxnId="{7F0DC5C6-08A4-4048-B6AE-BB3F72C087DE}">
      <dgm:prSet/>
      <dgm:spPr/>
      <dgm:t>
        <a:bodyPr/>
        <a:lstStyle/>
        <a:p>
          <a:endParaRPr lang="de-DE"/>
        </a:p>
      </dgm:t>
    </dgm:pt>
    <dgm:pt modelId="{8A5F057E-937B-4C46-92AD-38FEB87BCFEB}" type="sibTrans" cxnId="{7F0DC5C6-08A4-4048-B6AE-BB3F72C087DE}">
      <dgm:prSet/>
      <dgm:spPr/>
      <dgm:t>
        <a:bodyPr/>
        <a:lstStyle/>
        <a:p>
          <a:endParaRPr lang="de-DE"/>
        </a:p>
      </dgm:t>
    </dgm:pt>
    <dgm:pt modelId="{85830F7A-994D-46CB-902C-DC19B9EF3A7B}">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dirty="0"/>
            <a:t>Sprache und Sprachverständnis</a:t>
          </a:r>
        </a:p>
        <a:p>
          <a:pPr marL="0" lvl="0" defTabSz="577850">
            <a:lnSpc>
              <a:spcPct val="90000"/>
            </a:lnSpc>
            <a:spcBef>
              <a:spcPct val="0"/>
            </a:spcBef>
            <a:spcAft>
              <a:spcPct val="35000"/>
            </a:spcAft>
            <a:buNone/>
          </a:pPr>
          <a:endParaRPr lang="de-DE" dirty="0"/>
        </a:p>
      </dgm:t>
    </dgm:pt>
    <dgm:pt modelId="{463791BD-7B3C-48DC-8FE0-50F945C68303}" type="parTrans" cxnId="{24CCFCBA-8B93-49F6-9159-DB75D9227718}">
      <dgm:prSet/>
      <dgm:spPr/>
      <dgm:t>
        <a:bodyPr/>
        <a:lstStyle/>
        <a:p>
          <a:endParaRPr lang="de-DE"/>
        </a:p>
      </dgm:t>
    </dgm:pt>
    <dgm:pt modelId="{0B12F641-D9C0-428C-9D13-826AFE609D9F}" type="sibTrans" cxnId="{24CCFCBA-8B93-49F6-9159-DB75D9227718}">
      <dgm:prSet/>
      <dgm:spPr/>
      <dgm:t>
        <a:bodyPr/>
        <a:lstStyle/>
        <a:p>
          <a:endParaRPr lang="de-DE"/>
        </a:p>
      </dgm:t>
    </dgm:pt>
    <dgm:pt modelId="{1ECA6645-6BF0-4F57-8E30-0473B957EF68}">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dirty="0"/>
            <a:t>Logisches Denken</a:t>
          </a:r>
        </a:p>
        <a:p>
          <a:pPr marL="0" lvl="0" defTabSz="577850">
            <a:lnSpc>
              <a:spcPct val="90000"/>
            </a:lnSpc>
            <a:spcBef>
              <a:spcPct val="0"/>
            </a:spcBef>
            <a:spcAft>
              <a:spcPct val="35000"/>
            </a:spcAft>
            <a:buNone/>
          </a:pPr>
          <a:endParaRPr lang="de-DE" dirty="0"/>
        </a:p>
      </dgm:t>
    </dgm:pt>
    <dgm:pt modelId="{6C0DD528-1B10-46F0-9CD4-68CC8F3210F0}" type="parTrans" cxnId="{B754E5AC-3666-4887-9F97-BA500AC7C4F1}">
      <dgm:prSet/>
      <dgm:spPr/>
      <dgm:t>
        <a:bodyPr/>
        <a:lstStyle/>
        <a:p>
          <a:endParaRPr lang="de-DE"/>
        </a:p>
      </dgm:t>
    </dgm:pt>
    <dgm:pt modelId="{B2E11178-A4EA-4B94-85E0-69E15139A8B7}" type="sibTrans" cxnId="{B754E5AC-3666-4887-9F97-BA500AC7C4F1}">
      <dgm:prSet/>
      <dgm:spPr/>
      <dgm:t>
        <a:bodyPr/>
        <a:lstStyle/>
        <a:p>
          <a:endParaRPr lang="de-DE"/>
        </a:p>
      </dgm:t>
    </dgm:pt>
    <dgm:pt modelId="{56ACE5F3-A8EE-43E6-9F95-2548E00A9C78}">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dirty="0"/>
            <a:t>Lerninteresse</a:t>
          </a:r>
        </a:p>
        <a:p>
          <a:pPr marL="0" lvl="0" defTabSz="577850">
            <a:lnSpc>
              <a:spcPct val="90000"/>
            </a:lnSpc>
            <a:spcBef>
              <a:spcPct val="0"/>
            </a:spcBef>
            <a:spcAft>
              <a:spcPct val="35000"/>
            </a:spcAft>
            <a:buNone/>
          </a:pPr>
          <a:endParaRPr lang="de-DE" dirty="0"/>
        </a:p>
      </dgm:t>
    </dgm:pt>
    <dgm:pt modelId="{5E3CA3FC-AD86-441B-A1D4-0BAF43D9C94C}" type="parTrans" cxnId="{919911A1-8DC6-4088-B981-796D005DF294}">
      <dgm:prSet/>
      <dgm:spPr/>
      <dgm:t>
        <a:bodyPr/>
        <a:lstStyle/>
        <a:p>
          <a:endParaRPr lang="de-DE"/>
        </a:p>
      </dgm:t>
    </dgm:pt>
    <dgm:pt modelId="{F7C2F545-6119-4C77-A0D7-34030C3A1BBB}" type="sibTrans" cxnId="{919911A1-8DC6-4088-B981-796D005DF294}">
      <dgm:prSet/>
      <dgm:spPr/>
      <dgm:t>
        <a:bodyPr/>
        <a:lstStyle/>
        <a:p>
          <a:endParaRPr lang="de-DE"/>
        </a:p>
      </dgm:t>
    </dgm:pt>
    <dgm:pt modelId="{4473AD3F-B61B-4EE4-B665-3F9728A3CFB5}">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dirty="0"/>
            <a:t>Feinmotorik und Grobmotorik</a:t>
          </a:r>
        </a:p>
        <a:p>
          <a:pPr marL="0" lvl="0" defTabSz="577850">
            <a:lnSpc>
              <a:spcPct val="90000"/>
            </a:lnSpc>
            <a:spcBef>
              <a:spcPct val="0"/>
            </a:spcBef>
            <a:spcAft>
              <a:spcPct val="35000"/>
            </a:spcAft>
            <a:buNone/>
          </a:pPr>
          <a:endParaRPr lang="de-DE" dirty="0"/>
        </a:p>
      </dgm:t>
    </dgm:pt>
    <dgm:pt modelId="{2C51EC91-856C-4460-AA0B-CD8DB42C6E3E}" type="parTrans" cxnId="{B3EA3B09-C1C7-432C-B702-3473ECA36CE6}">
      <dgm:prSet/>
      <dgm:spPr/>
      <dgm:t>
        <a:bodyPr/>
        <a:lstStyle/>
        <a:p>
          <a:endParaRPr lang="de-DE"/>
        </a:p>
      </dgm:t>
    </dgm:pt>
    <dgm:pt modelId="{218B3F14-96FC-4F2B-968F-B124126EFC9B}" type="sibTrans" cxnId="{B3EA3B09-C1C7-432C-B702-3473ECA36CE6}">
      <dgm:prSet/>
      <dgm:spPr/>
      <dgm:t>
        <a:bodyPr/>
        <a:lstStyle/>
        <a:p>
          <a:endParaRPr lang="de-DE"/>
        </a:p>
      </dgm:t>
    </dgm:pt>
    <dgm:pt modelId="{A220FB12-3549-401C-948C-203D32523CDE}">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dirty="0"/>
            <a:t>Selbstbewusstsein</a:t>
          </a:r>
        </a:p>
        <a:p>
          <a:pPr marL="0" lvl="0" defTabSz="577850">
            <a:lnSpc>
              <a:spcPct val="90000"/>
            </a:lnSpc>
            <a:spcBef>
              <a:spcPct val="0"/>
            </a:spcBef>
            <a:spcAft>
              <a:spcPct val="35000"/>
            </a:spcAft>
            <a:buNone/>
          </a:pPr>
          <a:endParaRPr lang="de-DE" dirty="0"/>
        </a:p>
      </dgm:t>
    </dgm:pt>
    <dgm:pt modelId="{BDA238B5-559F-47B9-B6B3-1CF7C4394B78}" type="parTrans" cxnId="{EEE2385C-61CF-4B8B-8D34-4C050F58D97B}">
      <dgm:prSet/>
      <dgm:spPr/>
      <dgm:t>
        <a:bodyPr/>
        <a:lstStyle/>
        <a:p>
          <a:endParaRPr lang="de-DE"/>
        </a:p>
      </dgm:t>
    </dgm:pt>
    <dgm:pt modelId="{8B1850FE-B4E9-4D09-B9AF-A5E81ECF3B56}" type="sibTrans" cxnId="{EEE2385C-61CF-4B8B-8D34-4C050F58D97B}">
      <dgm:prSet/>
      <dgm:spPr/>
      <dgm:t>
        <a:bodyPr/>
        <a:lstStyle/>
        <a:p>
          <a:endParaRPr lang="de-DE"/>
        </a:p>
      </dgm:t>
    </dgm:pt>
    <dgm:pt modelId="{9FAF14AE-7C07-4398-A43C-2AD7742FB698}">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dirty="0"/>
            <a:t>Sozialverhalten</a:t>
          </a:r>
        </a:p>
        <a:p>
          <a:pPr marL="0" lvl="0" defTabSz="577850">
            <a:lnSpc>
              <a:spcPct val="90000"/>
            </a:lnSpc>
            <a:spcBef>
              <a:spcPct val="0"/>
            </a:spcBef>
            <a:spcAft>
              <a:spcPct val="35000"/>
            </a:spcAft>
            <a:buNone/>
          </a:pPr>
          <a:endParaRPr lang="de-DE" dirty="0"/>
        </a:p>
      </dgm:t>
    </dgm:pt>
    <dgm:pt modelId="{9EEBDF34-62A3-4827-89E8-31B72C43408C}" type="parTrans" cxnId="{A99CD36B-C880-406D-8E6E-6E16D19E57A4}">
      <dgm:prSet/>
      <dgm:spPr/>
      <dgm:t>
        <a:bodyPr/>
        <a:lstStyle/>
        <a:p>
          <a:endParaRPr lang="de-DE"/>
        </a:p>
      </dgm:t>
    </dgm:pt>
    <dgm:pt modelId="{D9D02D0F-8683-4E23-BA04-E8E2FCCE4D24}" type="sibTrans" cxnId="{A99CD36B-C880-406D-8E6E-6E16D19E57A4}">
      <dgm:prSet/>
      <dgm:spPr/>
      <dgm:t>
        <a:bodyPr/>
        <a:lstStyle/>
        <a:p>
          <a:endParaRPr lang="de-DE"/>
        </a:p>
      </dgm:t>
    </dgm:pt>
    <dgm:pt modelId="{0357B825-2516-4684-A462-C0BCC9416DD9}">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dirty="0"/>
            <a:t>Merkfähigkeit</a:t>
          </a:r>
        </a:p>
        <a:p>
          <a:pPr marL="0" lvl="0" defTabSz="577850">
            <a:lnSpc>
              <a:spcPct val="90000"/>
            </a:lnSpc>
            <a:spcBef>
              <a:spcPct val="0"/>
            </a:spcBef>
            <a:spcAft>
              <a:spcPct val="35000"/>
            </a:spcAft>
            <a:buNone/>
          </a:pPr>
          <a:endParaRPr lang="de-DE" dirty="0"/>
        </a:p>
      </dgm:t>
    </dgm:pt>
    <dgm:pt modelId="{4B05BF7D-0035-489B-8AC5-64B3F8DD15A6}" type="parTrans" cxnId="{FA82C724-3A58-4F89-A549-91F779560C19}">
      <dgm:prSet/>
      <dgm:spPr/>
      <dgm:t>
        <a:bodyPr/>
        <a:lstStyle/>
        <a:p>
          <a:endParaRPr lang="de-DE"/>
        </a:p>
      </dgm:t>
    </dgm:pt>
    <dgm:pt modelId="{D447D067-946E-4C53-BF10-013246DD1ABF}" type="sibTrans" cxnId="{FA82C724-3A58-4F89-A549-91F779560C19}">
      <dgm:prSet/>
      <dgm:spPr/>
      <dgm:t>
        <a:bodyPr/>
        <a:lstStyle/>
        <a:p>
          <a:endParaRPr lang="de-DE"/>
        </a:p>
      </dgm:t>
    </dgm:pt>
    <dgm:pt modelId="{ED0B9079-27B4-4EFF-B091-4E2033407757}">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dirty="0"/>
            <a:t>Frustrationstoleranz</a:t>
          </a:r>
        </a:p>
        <a:p>
          <a:pPr marL="0" lvl="0" defTabSz="577850">
            <a:lnSpc>
              <a:spcPct val="90000"/>
            </a:lnSpc>
            <a:spcBef>
              <a:spcPct val="0"/>
            </a:spcBef>
            <a:spcAft>
              <a:spcPct val="35000"/>
            </a:spcAft>
            <a:buNone/>
          </a:pPr>
          <a:endParaRPr lang="de-DE" dirty="0"/>
        </a:p>
      </dgm:t>
    </dgm:pt>
    <dgm:pt modelId="{ABADD42E-4E70-488A-A336-41A3FCA01E02}" type="parTrans" cxnId="{2C52BB14-395A-4038-89FA-7B18260EE14D}">
      <dgm:prSet/>
      <dgm:spPr/>
      <dgm:t>
        <a:bodyPr/>
        <a:lstStyle/>
        <a:p>
          <a:endParaRPr lang="de-DE"/>
        </a:p>
      </dgm:t>
    </dgm:pt>
    <dgm:pt modelId="{2700A45B-DD54-40B5-8734-14D5D0D5AB1E}" type="sibTrans" cxnId="{2C52BB14-395A-4038-89FA-7B18260EE14D}">
      <dgm:prSet/>
      <dgm:spPr/>
      <dgm:t>
        <a:bodyPr/>
        <a:lstStyle/>
        <a:p>
          <a:endParaRPr lang="de-DE"/>
        </a:p>
      </dgm:t>
    </dgm:pt>
    <dgm:pt modelId="{0230608C-C8A5-49AA-BB91-0768E0011927}">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dirty="0"/>
            <a:t>Neuen Situationen angstfrei begegnen</a:t>
          </a:r>
        </a:p>
        <a:p>
          <a:pPr marL="0" lvl="0" defTabSz="533400">
            <a:lnSpc>
              <a:spcPct val="90000"/>
            </a:lnSpc>
            <a:spcBef>
              <a:spcPct val="0"/>
            </a:spcBef>
            <a:spcAft>
              <a:spcPct val="35000"/>
            </a:spcAft>
            <a:buNone/>
          </a:pPr>
          <a:endParaRPr lang="de-DE" dirty="0"/>
        </a:p>
      </dgm:t>
    </dgm:pt>
    <dgm:pt modelId="{034A35CE-D66F-4881-9D03-FDAE638FFFC2}" type="parTrans" cxnId="{2E1ECD4A-6A0B-48F3-979A-76B07B2EF7F0}">
      <dgm:prSet/>
      <dgm:spPr/>
      <dgm:t>
        <a:bodyPr/>
        <a:lstStyle/>
        <a:p>
          <a:endParaRPr lang="de-DE"/>
        </a:p>
      </dgm:t>
    </dgm:pt>
    <dgm:pt modelId="{14E557DF-0C95-4FE7-884C-7E6F265FD1CE}" type="sibTrans" cxnId="{2E1ECD4A-6A0B-48F3-979A-76B07B2EF7F0}">
      <dgm:prSet/>
      <dgm:spPr/>
      <dgm:t>
        <a:bodyPr/>
        <a:lstStyle/>
        <a:p>
          <a:endParaRPr lang="de-DE"/>
        </a:p>
      </dgm:t>
    </dgm:pt>
    <dgm:pt modelId="{4A300676-A547-47E2-ABD3-C90DF5797C9D}">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dirty="0"/>
            <a:t>Konfliktfähigkeit</a:t>
          </a:r>
        </a:p>
        <a:p>
          <a:pPr marL="0" lvl="0" defTabSz="533400">
            <a:lnSpc>
              <a:spcPct val="90000"/>
            </a:lnSpc>
            <a:spcBef>
              <a:spcPct val="0"/>
            </a:spcBef>
            <a:spcAft>
              <a:spcPct val="35000"/>
            </a:spcAft>
            <a:buNone/>
          </a:pPr>
          <a:endParaRPr lang="de-DE" dirty="0"/>
        </a:p>
      </dgm:t>
    </dgm:pt>
    <dgm:pt modelId="{8C459B8C-4219-48AA-9941-CAA82C1E9E6B}" type="parTrans" cxnId="{541D289E-F7D8-44CE-889D-77D00A5ED152}">
      <dgm:prSet/>
      <dgm:spPr/>
      <dgm:t>
        <a:bodyPr/>
        <a:lstStyle/>
        <a:p>
          <a:endParaRPr lang="de-DE"/>
        </a:p>
      </dgm:t>
    </dgm:pt>
    <dgm:pt modelId="{C58F3800-626B-466D-A764-56D44D0118CB}" type="sibTrans" cxnId="{541D289E-F7D8-44CE-889D-77D00A5ED152}">
      <dgm:prSet/>
      <dgm:spPr/>
      <dgm:t>
        <a:bodyPr/>
        <a:lstStyle/>
        <a:p>
          <a:endParaRPr lang="de-DE"/>
        </a:p>
      </dgm:t>
    </dgm:pt>
    <dgm:pt modelId="{A9A54479-5184-47C9-8E5E-F30D2AC310A2}" type="pres">
      <dgm:prSet presAssocID="{9D2B891D-57F5-44A1-9D3F-3809556110B9}" presName="diagram" presStyleCnt="0">
        <dgm:presLayoutVars>
          <dgm:dir/>
          <dgm:resizeHandles val="exact"/>
        </dgm:presLayoutVars>
      </dgm:prSet>
      <dgm:spPr/>
    </dgm:pt>
    <dgm:pt modelId="{DAA57C77-E991-42CD-9112-D7DE62715CEB}" type="pres">
      <dgm:prSet presAssocID="{7D07EB95-597A-437B-8F76-79812D6762A8}" presName="node" presStyleLbl="node1" presStyleIdx="0" presStyleCnt="13">
        <dgm:presLayoutVars>
          <dgm:bulletEnabled val="1"/>
        </dgm:presLayoutVars>
      </dgm:prSet>
      <dgm:spPr/>
    </dgm:pt>
    <dgm:pt modelId="{5D84B683-3052-4CCE-BEA1-4BBC515F5901}" type="pres">
      <dgm:prSet presAssocID="{D4E2569F-0616-4056-B1B2-50158120B246}" presName="sibTrans" presStyleCnt="0"/>
      <dgm:spPr/>
    </dgm:pt>
    <dgm:pt modelId="{E3AD3EBC-406F-43BE-978F-FE9207ABB729}" type="pres">
      <dgm:prSet presAssocID="{3FFD8D18-CFFD-4287-8BA6-A3E102CAEF06}" presName="node" presStyleLbl="node1" presStyleIdx="1" presStyleCnt="13">
        <dgm:presLayoutVars>
          <dgm:bulletEnabled val="1"/>
        </dgm:presLayoutVars>
      </dgm:prSet>
      <dgm:spPr/>
    </dgm:pt>
    <dgm:pt modelId="{889231DE-52BB-4530-BC1C-A63ED4B1AC91}" type="pres">
      <dgm:prSet presAssocID="{AB6E16D5-D5B7-40E9-84DF-A2E96073EABD}" presName="sibTrans" presStyleCnt="0"/>
      <dgm:spPr/>
    </dgm:pt>
    <dgm:pt modelId="{3C1C799E-F60A-4946-A877-6C099F18436A}" type="pres">
      <dgm:prSet presAssocID="{1557CDB8-2651-4527-B8D6-AFEACED328F1}" presName="node" presStyleLbl="node1" presStyleIdx="2" presStyleCnt="13">
        <dgm:presLayoutVars>
          <dgm:bulletEnabled val="1"/>
        </dgm:presLayoutVars>
      </dgm:prSet>
      <dgm:spPr/>
    </dgm:pt>
    <dgm:pt modelId="{7BA34371-26C8-4C57-AB98-ECBDF61A74AC}" type="pres">
      <dgm:prSet presAssocID="{8A5F057E-937B-4C46-92AD-38FEB87BCFEB}" presName="sibTrans" presStyleCnt="0"/>
      <dgm:spPr/>
    </dgm:pt>
    <dgm:pt modelId="{E910379B-0778-4702-8A8A-2432DD81F7B4}" type="pres">
      <dgm:prSet presAssocID="{85830F7A-994D-46CB-902C-DC19B9EF3A7B}" presName="node" presStyleLbl="node1" presStyleIdx="3" presStyleCnt="13">
        <dgm:presLayoutVars>
          <dgm:bulletEnabled val="1"/>
        </dgm:presLayoutVars>
      </dgm:prSet>
      <dgm:spPr/>
    </dgm:pt>
    <dgm:pt modelId="{989A0D7C-EE33-4CA9-ADEE-AA157D93622F}" type="pres">
      <dgm:prSet presAssocID="{0B12F641-D9C0-428C-9D13-826AFE609D9F}" presName="sibTrans" presStyleCnt="0"/>
      <dgm:spPr/>
    </dgm:pt>
    <dgm:pt modelId="{3E80EC74-84AA-4D6F-B1F4-506400A9BCD7}" type="pres">
      <dgm:prSet presAssocID="{1ECA6645-6BF0-4F57-8E30-0473B957EF68}" presName="node" presStyleLbl="node1" presStyleIdx="4" presStyleCnt="13">
        <dgm:presLayoutVars>
          <dgm:bulletEnabled val="1"/>
        </dgm:presLayoutVars>
      </dgm:prSet>
      <dgm:spPr/>
    </dgm:pt>
    <dgm:pt modelId="{C11941B6-1F69-4142-9A27-104C28B01959}" type="pres">
      <dgm:prSet presAssocID="{B2E11178-A4EA-4B94-85E0-69E15139A8B7}" presName="sibTrans" presStyleCnt="0"/>
      <dgm:spPr/>
    </dgm:pt>
    <dgm:pt modelId="{CA48F2B5-A568-499A-95CE-FA3CD94C9DD7}" type="pres">
      <dgm:prSet presAssocID="{56ACE5F3-A8EE-43E6-9F95-2548E00A9C78}" presName="node" presStyleLbl="node1" presStyleIdx="5" presStyleCnt="13">
        <dgm:presLayoutVars>
          <dgm:bulletEnabled val="1"/>
        </dgm:presLayoutVars>
      </dgm:prSet>
      <dgm:spPr/>
    </dgm:pt>
    <dgm:pt modelId="{7694DA56-1AC4-42F4-9825-E308F0DFDEB0}" type="pres">
      <dgm:prSet presAssocID="{F7C2F545-6119-4C77-A0D7-34030C3A1BBB}" presName="sibTrans" presStyleCnt="0"/>
      <dgm:spPr/>
    </dgm:pt>
    <dgm:pt modelId="{402C6171-3516-40D8-A817-A2FDBEAC9746}" type="pres">
      <dgm:prSet presAssocID="{4473AD3F-B61B-4EE4-B665-3F9728A3CFB5}" presName="node" presStyleLbl="node1" presStyleIdx="6" presStyleCnt="13">
        <dgm:presLayoutVars>
          <dgm:bulletEnabled val="1"/>
        </dgm:presLayoutVars>
      </dgm:prSet>
      <dgm:spPr/>
    </dgm:pt>
    <dgm:pt modelId="{5BBE04DC-AAA6-42A0-9656-5FCE8DBF29FB}" type="pres">
      <dgm:prSet presAssocID="{218B3F14-96FC-4F2B-968F-B124126EFC9B}" presName="sibTrans" presStyleCnt="0"/>
      <dgm:spPr/>
    </dgm:pt>
    <dgm:pt modelId="{D22F2764-5695-4DFC-A1CD-9FCD2CF892E5}" type="pres">
      <dgm:prSet presAssocID="{A220FB12-3549-401C-948C-203D32523CDE}" presName="node" presStyleLbl="node1" presStyleIdx="7" presStyleCnt="13">
        <dgm:presLayoutVars>
          <dgm:bulletEnabled val="1"/>
        </dgm:presLayoutVars>
      </dgm:prSet>
      <dgm:spPr/>
    </dgm:pt>
    <dgm:pt modelId="{D6D23B2B-DC03-4C63-B261-D09FAD973D28}" type="pres">
      <dgm:prSet presAssocID="{8B1850FE-B4E9-4D09-B9AF-A5E81ECF3B56}" presName="sibTrans" presStyleCnt="0"/>
      <dgm:spPr/>
    </dgm:pt>
    <dgm:pt modelId="{F4A25D2A-A03F-4622-93D4-E6418C1AEB8F}" type="pres">
      <dgm:prSet presAssocID="{9FAF14AE-7C07-4398-A43C-2AD7742FB698}" presName="node" presStyleLbl="node1" presStyleIdx="8" presStyleCnt="13">
        <dgm:presLayoutVars>
          <dgm:bulletEnabled val="1"/>
        </dgm:presLayoutVars>
      </dgm:prSet>
      <dgm:spPr/>
    </dgm:pt>
    <dgm:pt modelId="{455191F3-B68D-4AB2-B845-C9226F7A7CA5}" type="pres">
      <dgm:prSet presAssocID="{D9D02D0F-8683-4E23-BA04-E8E2FCCE4D24}" presName="sibTrans" presStyleCnt="0"/>
      <dgm:spPr/>
    </dgm:pt>
    <dgm:pt modelId="{F387E9CC-B4CC-47F7-B00B-0D12B5EA8048}" type="pres">
      <dgm:prSet presAssocID="{0357B825-2516-4684-A462-C0BCC9416DD9}" presName="node" presStyleLbl="node1" presStyleIdx="9" presStyleCnt="13">
        <dgm:presLayoutVars>
          <dgm:bulletEnabled val="1"/>
        </dgm:presLayoutVars>
      </dgm:prSet>
      <dgm:spPr/>
    </dgm:pt>
    <dgm:pt modelId="{3AB3ACFB-CC47-4C65-B490-301B840EBDDE}" type="pres">
      <dgm:prSet presAssocID="{D447D067-946E-4C53-BF10-013246DD1ABF}" presName="sibTrans" presStyleCnt="0"/>
      <dgm:spPr/>
    </dgm:pt>
    <dgm:pt modelId="{0FB159C6-E338-42EB-8C0B-C5A22955CA1F}" type="pres">
      <dgm:prSet presAssocID="{ED0B9079-27B4-4EFF-B091-4E2033407757}" presName="node" presStyleLbl="node1" presStyleIdx="10" presStyleCnt="13">
        <dgm:presLayoutVars>
          <dgm:bulletEnabled val="1"/>
        </dgm:presLayoutVars>
      </dgm:prSet>
      <dgm:spPr/>
    </dgm:pt>
    <dgm:pt modelId="{BC4B4A81-691F-4C68-B8B7-51C72BB6D1AC}" type="pres">
      <dgm:prSet presAssocID="{2700A45B-DD54-40B5-8734-14D5D0D5AB1E}" presName="sibTrans" presStyleCnt="0"/>
      <dgm:spPr/>
    </dgm:pt>
    <dgm:pt modelId="{CFC76C00-7D47-477F-9348-8B99CD81D961}" type="pres">
      <dgm:prSet presAssocID="{0230608C-C8A5-49AA-BB91-0768E0011927}" presName="node" presStyleLbl="node1" presStyleIdx="11" presStyleCnt="13">
        <dgm:presLayoutVars>
          <dgm:bulletEnabled val="1"/>
        </dgm:presLayoutVars>
      </dgm:prSet>
      <dgm:spPr/>
    </dgm:pt>
    <dgm:pt modelId="{91C43222-8A38-4DC6-A3A8-E7782414B028}" type="pres">
      <dgm:prSet presAssocID="{14E557DF-0C95-4FE7-884C-7E6F265FD1CE}" presName="sibTrans" presStyleCnt="0"/>
      <dgm:spPr/>
    </dgm:pt>
    <dgm:pt modelId="{53C22641-01A1-4088-9491-A136DF1FA763}" type="pres">
      <dgm:prSet presAssocID="{4A300676-A547-47E2-ABD3-C90DF5797C9D}" presName="node" presStyleLbl="node1" presStyleIdx="12" presStyleCnt="13">
        <dgm:presLayoutVars>
          <dgm:bulletEnabled val="1"/>
        </dgm:presLayoutVars>
      </dgm:prSet>
      <dgm:spPr/>
    </dgm:pt>
  </dgm:ptLst>
  <dgm:cxnLst>
    <dgm:cxn modelId="{53090607-53ED-486C-A4EC-767010176E8B}" srcId="{9D2B891D-57F5-44A1-9D3F-3809556110B9}" destId="{3FFD8D18-CFFD-4287-8BA6-A3E102CAEF06}" srcOrd="1" destOrd="0" parTransId="{9B673AA6-10E1-4F1B-A166-AAE3C708C7AD}" sibTransId="{AB6E16D5-D5B7-40E9-84DF-A2E96073EABD}"/>
    <dgm:cxn modelId="{B3EA3B09-C1C7-432C-B702-3473ECA36CE6}" srcId="{9D2B891D-57F5-44A1-9D3F-3809556110B9}" destId="{4473AD3F-B61B-4EE4-B665-3F9728A3CFB5}" srcOrd="6" destOrd="0" parTransId="{2C51EC91-856C-4460-AA0B-CD8DB42C6E3E}" sibTransId="{218B3F14-96FC-4F2B-968F-B124126EFC9B}"/>
    <dgm:cxn modelId="{8D82230B-9655-4584-BC21-DEDD2CF5181F}" type="presOf" srcId="{0357B825-2516-4684-A462-C0BCC9416DD9}" destId="{F387E9CC-B4CC-47F7-B00B-0D12B5EA8048}" srcOrd="0" destOrd="0" presId="urn:microsoft.com/office/officeart/2005/8/layout/default"/>
    <dgm:cxn modelId="{2C52BB14-395A-4038-89FA-7B18260EE14D}" srcId="{9D2B891D-57F5-44A1-9D3F-3809556110B9}" destId="{ED0B9079-27B4-4EFF-B091-4E2033407757}" srcOrd="10" destOrd="0" parTransId="{ABADD42E-4E70-488A-A336-41A3FCA01E02}" sibTransId="{2700A45B-DD54-40B5-8734-14D5D0D5AB1E}"/>
    <dgm:cxn modelId="{FA82C724-3A58-4F89-A549-91F779560C19}" srcId="{9D2B891D-57F5-44A1-9D3F-3809556110B9}" destId="{0357B825-2516-4684-A462-C0BCC9416DD9}" srcOrd="9" destOrd="0" parTransId="{4B05BF7D-0035-489B-8AC5-64B3F8DD15A6}" sibTransId="{D447D067-946E-4C53-BF10-013246DD1ABF}"/>
    <dgm:cxn modelId="{CA40292D-460F-4ED2-9F32-C7C865AF64D0}" type="presOf" srcId="{1557CDB8-2651-4527-B8D6-AFEACED328F1}" destId="{3C1C799E-F60A-4946-A877-6C099F18436A}" srcOrd="0" destOrd="0" presId="urn:microsoft.com/office/officeart/2005/8/layout/default"/>
    <dgm:cxn modelId="{EEE2385C-61CF-4B8B-8D34-4C050F58D97B}" srcId="{9D2B891D-57F5-44A1-9D3F-3809556110B9}" destId="{A220FB12-3549-401C-948C-203D32523CDE}" srcOrd="7" destOrd="0" parTransId="{BDA238B5-559F-47B9-B6B3-1CF7C4394B78}" sibTransId="{8B1850FE-B4E9-4D09-B9AF-A5E81ECF3B56}"/>
    <dgm:cxn modelId="{2E1ECD4A-6A0B-48F3-979A-76B07B2EF7F0}" srcId="{9D2B891D-57F5-44A1-9D3F-3809556110B9}" destId="{0230608C-C8A5-49AA-BB91-0768E0011927}" srcOrd="11" destOrd="0" parTransId="{034A35CE-D66F-4881-9D03-FDAE638FFFC2}" sibTransId="{14E557DF-0C95-4FE7-884C-7E6F265FD1CE}"/>
    <dgm:cxn modelId="{A99CD36B-C880-406D-8E6E-6E16D19E57A4}" srcId="{9D2B891D-57F5-44A1-9D3F-3809556110B9}" destId="{9FAF14AE-7C07-4398-A43C-2AD7742FB698}" srcOrd="8" destOrd="0" parTransId="{9EEBDF34-62A3-4827-89E8-31B72C43408C}" sibTransId="{D9D02D0F-8683-4E23-BA04-E8E2FCCE4D24}"/>
    <dgm:cxn modelId="{F782CE50-44B5-4AD8-A5BE-6A28FF6ACBCA}" type="presOf" srcId="{85830F7A-994D-46CB-902C-DC19B9EF3A7B}" destId="{E910379B-0778-4702-8A8A-2432DD81F7B4}" srcOrd="0" destOrd="0" presId="urn:microsoft.com/office/officeart/2005/8/layout/default"/>
    <dgm:cxn modelId="{69817D53-999F-4332-B991-CE102B331066}" type="presOf" srcId="{4473AD3F-B61B-4EE4-B665-3F9728A3CFB5}" destId="{402C6171-3516-40D8-A817-A2FDBEAC9746}" srcOrd="0" destOrd="0" presId="urn:microsoft.com/office/officeart/2005/8/layout/default"/>
    <dgm:cxn modelId="{5B24817F-BF44-4C75-BF17-4F515BA91DA3}" type="presOf" srcId="{0230608C-C8A5-49AA-BB91-0768E0011927}" destId="{CFC76C00-7D47-477F-9348-8B99CD81D961}" srcOrd="0" destOrd="0" presId="urn:microsoft.com/office/officeart/2005/8/layout/default"/>
    <dgm:cxn modelId="{73D2A088-1AD9-40CF-8273-916A5F438BDA}" type="presOf" srcId="{3FFD8D18-CFFD-4287-8BA6-A3E102CAEF06}" destId="{E3AD3EBC-406F-43BE-978F-FE9207ABB729}" srcOrd="0" destOrd="0" presId="urn:microsoft.com/office/officeart/2005/8/layout/default"/>
    <dgm:cxn modelId="{375B0689-48CF-4607-B73B-9E06372A59FB}" type="presOf" srcId="{4A300676-A547-47E2-ABD3-C90DF5797C9D}" destId="{53C22641-01A1-4088-9491-A136DF1FA763}" srcOrd="0" destOrd="0" presId="urn:microsoft.com/office/officeart/2005/8/layout/default"/>
    <dgm:cxn modelId="{791EE595-7E98-4193-8E3D-876315345741}" type="presOf" srcId="{56ACE5F3-A8EE-43E6-9F95-2548E00A9C78}" destId="{CA48F2B5-A568-499A-95CE-FA3CD94C9DD7}" srcOrd="0" destOrd="0" presId="urn:microsoft.com/office/officeart/2005/8/layout/default"/>
    <dgm:cxn modelId="{541D289E-F7D8-44CE-889D-77D00A5ED152}" srcId="{9D2B891D-57F5-44A1-9D3F-3809556110B9}" destId="{4A300676-A547-47E2-ABD3-C90DF5797C9D}" srcOrd="12" destOrd="0" parTransId="{8C459B8C-4219-48AA-9941-CAA82C1E9E6B}" sibTransId="{C58F3800-626B-466D-A764-56D44D0118CB}"/>
    <dgm:cxn modelId="{919911A1-8DC6-4088-B981-796D005DF294}" srcId="{9D2B891D-57F5-44A1-9D3F-3809556110B9}" destId="{56ACE5F3-A8EE-43E6-9F95-2548E00A9C78}" srcOrd="5" destOrd="0" parTransId="{5E3CA3FC-AD86-441B-A1D4-0BAF43D9C94C}" sibTransId="{F7C2F545-6119-4C77-A0D7-34030C3A1BBB}"/>
    <dgm:cxn modelId="{4F93EAA7-03FB-4FDC-8AB0-D44FD17F9887}" type="presOf" srcId="{A220FB12-3549-401C-948C-203D32523CDE}" destId="{D22F2764-5695-4DFC-A1CD-9FCD2CF892E5}" srcOrd="0" destOrd="0" presId="urn:microsoft.com/office/officeart/2005/8/layout/default"/>
    <dgm:cxn modelId="{13739DAB-FAEC-4A8F-93DA-B5DA4C0AD63B}" type="presOf" srcId="{7D07EB95-597A-437B-8F76-79812D6762A8}" destId="{DAA57C77-E991-42CD-9112-D7DE62715CEB}" srcOrd="0" destOrd="0" presId="urn:microsoft.com/office/officeart/2005/8/layout/default"/>
    <dgm:cxn modelId="{B754E5AC-3666-4887-9F97-BA500AC7C4F1}" srcId="{9D2B891D-57F5-44A1-9D3F-3809556110B9}" destId="{1ECA6645-6BF0-4F57-8E30-0473B957EF68}" srcOrd="4" destOrd="0" parTransId="{6C0DD528-1B10-46F0-9CD4-68CC8F3210F0}" sibTransId="{B2E11178-A4EA-4B94-85E0-69E15139A8B7}"/>
    <dgm:cxn modelId="{7B0E1FB2-02DB-4F51-BFE9-1638F8A65D63}" srcId="{9D2B891D-57F5-44A1-9D3F-3809556110B9}" destId="{7D07EB95-597A-437B-8F76-79812D6762A8}" srcOrd="0" destOrd="0" parTransId="{92588356-5FEE-40E7-8414-E1EBABE5C95F}" sibTransId="{D4E2569F-0616-4056-B1B2-50158120B246}"/>
    <dgm:cxn modelId="{24CCFCBA-8B93-49F6-9159-DB75D9227718}" srcId="{9D2B891D-57F5-44A1-9D3F-3809556110B9}" destId="{85830F7A-994D-46CB-902C-DC19B9EF3A7B}" srcOrd="3" destOrd="0" parTransId="{463791BD-7B3C-48DC-8FE0-50F945C68303}" sibTransId="{0B12F641-D9C0-428C-9D13-826AFE609D9F}"/>
    <dgm:cxn modelId="{7F0DC5C6-08A4-4048-B6AE-BB3F72C087DE}" srcId="{9D2B891D-57F5-44A1-9D3F-3809556110B9}" destId="{1557CDB8-2651-4527-B8D6-AFEACED328F1}" srcOrd="2" destOrd="0" parTransId="{C0E114E9-867B-4FF3-897E-1C27C7BC4182}" sibTransId="{8A5F057E-937B-4C46-92AD-38FEB87BCFEB}"/>
    <dgm:cxn modelId="{AF41F5CC-959C-40A7-9145-D172F723A583}" type="presOf" srcId="{1ECA6645-6BF0-4F57-8E30-0473B957EF68}" destId="{3E80EC74-84AA-4D6F-B1F4-506400A9BCD7}" srcOrd="0" destOrd="0" presId="urn:microsoft.com/office/officeart/2005/8/layout/default"/>
    <dgm:cxn modelId="{9CBCC7E8-658D-4B28-91FB-869D63135F54}" type="presOf" srcId="{9FAF14AE-7C07-4398-A43C-2AD7742FB698}" destId="{F4A25D2A-A03F-4622-93D4-E6418C1AEB8F}" srcOrd="0" destOrd="0" presId="urn:microsoft.com/office/officeart/2005/8/layout/default"/>
    <dgm:cxn modelId="{C38318EB-895E-4FD5-8A92-25BA2AAD19C7}" type="presOf" srcId="{ED0B9079-27B4-4EFF-B091-4E2033407757}" destId="{0FB159C6-E338-42EB-8C0B-C5A22955CA1F}" srcOrd="0" destOrd="0" presId="urn:microsoft.com/office/officeart/2005/8/layout/default"/>
    <dgm:cxn modelId="{5ED62FF1-8180-436A-9889-4A8CA7EEA42B}" type="presOf" srcId="{9D2B891D-57F5-44A1-9D3F-3809556110B9}" destId="{A9A54479-5184-47C9-8E5E-F30D2AC310A2}" srcOrd="0" destOrd="0" presId="urn:microsoft.com/office/officeart/2005/8/layout/default"/>
    <dgm:cxn modelId="{79F56926-8BC7-4882-A211-AA412E632F4E}" type="presParOf" srcId="{A9A54479-5184-47C9-8E5E-F30D2AC310A2}" destId="{DAA57C77-E991-42CD-9112-D7DE62715CEB}" srcOrd="0" destOrd="0" presId="urn:microsoft.com/office/officeart/2005/8/layout/default"/>
    <dgm:cxn modelId="{4C157483-C970-40EB-A59F-194140EBD616}" type="presParOf" srcId="{A9A54479-5184-47C9-8E5E-F30D2AC310A2}" destId="{5D84B683-3052-4CCE-BEA1-4BBC515F5901}" srcOrd="1" destOrd="0" presId="urn:microsoft.com/office/officeart/2005/8/layout/default"/>
    <dgm:cxn modelId="{0D214D5B-6517-4D64-89B4-D3342C28F1E0}" type="presParOf" srcId="{A9A54479-5184-47C9-8E5E-F30D2AC310A2}" destId="{E3AD3EBC-406F-43BE-978F-FE9207ABB729}" srcOrd="2" destOrd="0" presId="urn:microsoft.com/office/officeart/2005/8/layout/default"/>
    <dgm:cxn modelId="{21FFB13B-EB56-4D41-89B5-D04EED1C6278}" type="presParOf" srcId="{A9A54479-5184-47C9-8E5E-F30D2AC310A2}" destId="{889231DE-52BB-4530-BC1C-A63ED4B1AC91}" srcOrd="3" destOrd="0" presId="urn:microsoft.com/office/officeart/2005/8/layout/default"/>
    <dgm:cxn modelId="{6B6051C2-B4C4-4220-A054-6E52D9BB6C87}" type="presParOf" srcId="{A9A54479-5184-47C9-8E5E-F30D2AC310A2}" destId="{3C1C799E-F60A-4946-A877-6C099F18436A}" srcOrd="4" destOrd="0" presId="urn:microsoft.com/office/officeart/2005/8/layout/default"/>
    <dgm:cxn modelId="{39A7CA1A-0751-4C7F-B879-925B4D87C7D8}" type="presParOf" srcId="{A9A54479-5184-47C9-8E5E-F30D2AC310A2}" destId="{7BA34371-26C8-4C57-AB98-ECBDF61A74AC}" srcOrd="5" destOrd="0" presId="urn:microsoft.com/office/officeart/2005/8/layout/default"/>
    <dgm:cxn modelId="{F5830E86-5B2F-4E17-9CF2-BFDCEA93782D}" type="presParOf" srcId="{A9A54479-5184-47C9-8E5E-F30D2AC310A2}" destId="{E910379B-0778-4702-8A8A-2432DD81F7B4}" srcOrd="6" destOrd="0" presId="urn:microsoft.com/office/officeart/2005/8/layout/default"/>
    <dgm:cxn modelId="{868503BD-CDB4-4F32-BF7B-35572F361CE6}" type="presParOf" srcId="{A9A54479-5184-47C9-8E5E-F30D2AC310A2}" destId="{989A0D7C-EE33-4CA9-ADEE-AA157D93622F}" srcOrd="7" destOrd="0" presId="urn:microsoft.com/office/officeart/2005/8/layout/default"/>
    <dgm:cxn modelId="{FE53CCCA-30B6-4CC8-85A9-861A2F4BB26A}" type="presParOf" srcId="{A9A54479-5184-47C9-8E5E-F30D2AC310A2}" destId="{3E80EC74-84AA-4D6F-B1F4-506400A9BCD7}" srcOrd="8" destOrd="0" presId="urn:microsoft.com/office/officeart/2005/8/layout/default"/>
    <dgm:cxn modelId="{4881275A-C753-43A0-BF3A-74A8F970730A}" type="presParOf" srcId="{A9A54479-5184-47C9-8E5E-F30D2AC310A2}" destId="{C11941B6-1F69-4142-9A27-104C28B01959}" srcOrd="9" destOrd="0" presId="urn:microsoft.com/office/officeart/2005/8/layout/default"/>
    <dgm:cxn modelId="{3D13E89D-427F-4323-A5DF-C909851FBB79}" type="presParOf" srcId="{A9A54479-5184-47C9-8E5E-F30D2AC310A2}" destId="{CA48F2B5-A568-499A-95CE-FA3CD94C9DD7}" srcOrd="10" destOrd="0" presId="urn:microsoft.com/office/officeart/2005/8/layout/default"/>
    <dgm:cxn modelId="{422E8A40-3999-4BB4-9748-4EE6E0D85106}" type="presParOf" srcId="{A9A54479-5184-47C9-8E5E-F30D2AC310A2}" destId="{7694DA56-1AC4-42F4-9825-E308F0DFDEB0}" srcOrd="11" destOrd="0" presId="urn:microsoft.com/office/officeart/2005/8/layout/default"/>
    <dgm:cxn modelId="{B557CBC6-2D95-4A45-BE55-E81767FB4766}" type="presParOf" srcId="{A9A54479-5184-47C9-8E5E-F30D2AC310A2}" destId="{402C6171-3516-40D8-A817-A2FDBEAC9746}" srcOrd="12" destOrd="0" presId="urn:microsoft.com/office/officeart/2005/8/layout/default"/>
    <dgm:cxn modelId="{B4FA3E3B-0BB2-469E-BCA2-30AA04407FED}" type="presParOf" srcId="{A9A54479-5184-47C9-8E5E-F30D2AC310A2}" destId="{5BBE04DC-AAA6-42A0-9656-5FCE8DBF29FB}" srcOrd="13" destOrd="0" presId="urn:microsoft.com/office/officeart/2005/8/layout/default"/>
    <dgm:cxn modelId="{AFB0DCEA-CD4E-47C0-A17A-57168F875AE5}" type="presParOf" srcId="{A9A54479-5184-47C9-8E5E-F30D2AC310A2}" destId="{D22F2764-5695-4DFC-A1CD-9FCD2CF892E5}" srcOrd="14" destOrd="0" presId="urn:microsoft.com/office/officeart/2005/8/layout/default"/>
    <dgm:cxn modelId="{9AF6B94A-AD02-4BF4-A025-27C2AD67A9E0}" type="presParOf" srcId="{A9A54479-5184-47C9-8E5E-F30D2AC310A2}" destId="{D6D23B2B-DC03-4C63-B261-D09FAD973D28}" srcOrd="15" destOrd="0" presId="urn:microsoft.com/office/officeart/2005/8/layout/default"/>
    <dgm:cxn modelId="{B1EBAB0B-86C8-4000-9474-923B72FBA764}" type="presParOf" srcId="{A9A54479-5184-47C9-8E5E-F30D2AC310A2}" destId="{F4A25D2A-A03F-4622-93D4-E6418C1AEB8F}" srcOrd="16" destOrd="0" presId="urn:microsoft.com/office/officeart/2005/8/layout/default"/>
    <dgm:cxn modelId="{0C823AE2-8C30-41DE-947C-07B948D0DC2A}" type="presParOf" srcId="{A9A54479-5184-47C9-8E5E-F30D2AC310A2}" destId="{455191F3-B68D-4AB2-B845-C9226F7A7CA5}" srcOrd="17" destOrd="0" presId="urn:microsoft.com/office/officeart/2005/8/layout/default"/>
    <dgm:cxn modelId="{E412531E-D0C2-42F6-86A0-53A627613E1B}" type="presParOf" srcId="{A9A54479-5184-47C9-8E5E-F30D2AC310A2}" destId="{F387E9CC-B4CC-47F7-B00B-0D12B5EA8048}" srcOrd="18" destOrd="0" presId="urn:microsoft.com/office/officeart/2005/8/layout/default"/>
    <dgm:cxn modelId="{2D2967CB-1753-4E81-B5B1-2D26E1AF4850}" type="presParOf" srcId="{A9A54479-5184-47C9-8E5E-F30D2AC310A2}" destId="{3AB3ACFB-CC47-4C65-B490-301B840EBDDE}" srcOrd="19" destOrd="0" presId="urn:microsoft.com/office/officeart/2005/8/layout/default"/>
    <dgm:cxn modelId="{FEFAD1DB-C82B-4CFF-BB0A-1FB07AFAFB06}" type="presParOf" srcId="{A9A54479-5184-47C9-8E5E-F30D2AC310A2}" destId="{0FB159C6-E338-42EB-8C0B-C5A22955CA1F}" srcOrd="20" destOrd="0" presId="urn:microsoft.com/office/officeart/2005/8/layout/default"/>
    <dgm:cxn modelId="{A85628E6-4573-4A62-B303-88AD700EF4BF}" type="presParOf" srcId="{A9A54479-5184-47C9-8E5E-F30D2AC310A2}" destId="{BC4B4A81-691F-4C68-B8B7-51C72BB6D1AC}" srcOrd="21" destOrd="0" presId="urn:microsoft.com/office/officeart/2005/8/layout/default"/>
    <dgm:cxn modelId="{F3FC119D-F87B-4AB7-95AB-36377E1E4F5C}" type="presParOf" srcId="{A9A54479-5184-47C9-8E5E-F30D2AC310A2}" destId="{CFC76C00-7D47-477F-9348-8B99CD81D961}" srcOrd="22" destOrd="0" presId="urn:microsoft.com/office/officeart/2005/8/layout/default"/>
    <dgm:cxn modelId="{EEEE41D0-BE60-4BB6-9C14-8C36711B76E5}" type="presParOf" srcId="{A9A54479-5184-47C9-8E5E-F30D2AC310A2}" destId="{91C43222-8A38-4DC6-A3A8-E7782414B028}" srcOrd="23" destOrd="0" presId="urn:microsoft.com/office/officeart/2005/8/layout/default"/>
    <dgm:cxn modelId="{21A34ED8-8863-4A22-AA06-F1EEA2994875}" type="presParOf" srcId="{A9A54479-5184-47C9-8E5E-F30D2AC310A2}" destId="{53C22641-01A1-4088-9491-A136DF1FA763}" srcOrd="2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C635A69-5CBD-4404-93B8-EAE5E3394B20}" type="doc">
      <dgm:prSet loTypeId="urn:microsoft.com/office/officeart/2008/layout/LinedList" loCatId="list" qsTypeId="urn:microsoft.com/office/officeart/2005/8/quickstyle/simple2" qsCatId="simple" csTypeId="urn:microsoft.com/office/officeart/2005/8/colors/accent1_3" csCatId="accent1" phldr="1"/>
      <dgm:spPr/>
      <dgm:t>
        <a:bodyPr/>
        <a:lstStyle/>
        <a:p>
          <a:endParaRPr lang="en-US"/>
        </a:p>
      </dgm:t>
    </dgm:pt>
    <dgm:pt modelId="{FEE217E7-F2EE-447A-AE57-D61461B47365}">
      <dgm:prSet custT="1"/>
      <dgm:spPr/>
      <dgm:t>
        <a:bodyPr anchor="ctr"/>
        <a:lstStyle/>
        <a:p>
          <a:pPr algn="just"/>
          <a:r>
            <a:rPr lang="de-DE" sz="2000" dirty="0"/>
            <a:t>Unser Kindergarten St. Franziskus liegt im Nordosten von Osnabrück, in dem Stadtteil </a:t>
          </a:r>
          <a:r>
            <a:rPr lang="de-DE" sz="2000" dirty="0" err="1"/>
            <a:t>Dodesheide</a:t>
          </a:r>
          <a:r>
            <a:rPr lang="de-DE" sz="2000" dirty="0"/>
            <a:t>. Durch die zentrale Lage ist unser Kindergarten durch Buslinien gut zu erreichen. Er befindet sich auf dem Gelände der Gemeinde St. Franziskus. Neben der Kirche führt ein Fußweg zum Kindergarten. Es fahren also fast keine Autos, sodass die Kinder gefahrlos draußen spielen können.</a:t>
          </a:r>
          <a:endParaRPr lang="en-US" sz="2000" dirty="0"/>
        </a:p>
      </dgm:t>
    </dgm:pt>
    <dgm:pt modelId="{7351CD6D-8DFC-4F3E-A353-44647AB71C6A}" type="parTrans" cxnId="{656ADD1A-1D10-4D5A-A410-33D3AD2791D6}">
      <dgm:prSet/>
      <dgm:spPr/>
      <dgm:t>
        <a:bodyPr/>
        <a:lstStyle/>
        <a:p>
          <a:endParaRPr lang="en-US"/>
        </a:p>
      </dgm:t>
    </dgm:pt>
    <dgm:pt modelId="{4136115C-15D2-4CD1-9085-997BB3CC91E7}" type="sibTrans" cxnId="{656ADD1A-1D10-4D5A-A410-33D3AD2791D6}">
      <dgm:prSet/>
      <dgm:spPr/>
      <dgm:t>
        <a:bodyPr/>
        <a:lstStyle/>
        <a:p>
          <a:endParaRPr lang="en-US"/>
        </a:p>
      </dgm:t>
    </dgm:pt>
    <dgm:pt modelId="{6451A72D-875D-4A6B-8226-AE6C0EEADD2E}">
      <dgm:prSet custT="1"/>
      <dgm:spPr/>
      <dgm:t>
        <a:bodyPr anchor="ctr"/>
        <a:lstStyle/>
        <a:p>
          <a:pPr algn="just"/>
          <a:r>
            <a:rPr lang="de-DE" sz="2000" dirty="0"/>
            <a:t>Das Umfeld des Kindergartens ist mit der Natur verbunden, da in der Nähe eine Parkanlage mit großen Wiesen, ein Wald und kleine Seen liegen. Auch zu verschiedenen Spielplätzen ist es nicht weit. In unserer näheren Umgebung befinden sich das Seniorenzentrum und die Grundschule „In der </a:t>
          </a:r>
          <a:r>
            <a:rPr lang="de-DE" sz="2000" dirty="0" err="1"/>
            <a:t>Dodesheide</a:t>
          </a:r>
          <a:r>
            <a:rPr lang="de-DE" sz="2000" dirty="0"/>
            <a:t>“. Außerdem kann man zu Fuß in wenigen Minuten den Bäcker, die Post und einige Lebensmittelgeschäfte erreichen.</a:t>
          </a:r>
          <a:endParaRPr lang="en-US" sz="2000" dirty="0"/>
        </a:p>
      </dgm:t>
    </dgm:pt>
    <dgm:pt modelId="{B39E6B11-F9F2-45F2-B40E-CDD5926A2DB3}" type="parTrans" cxnId="{38DC6C96-BC60-4CD3-9FAE-BF196E1F282B}">
      <dgm:prSet/>
      <dgm:spPr/>
      <dgm:t>
        <a:bodyPr/>
        <a:lstStyle/>
        <a:p>
          <a:endParaRPr lang="en-US"/>
        </a:p>
      </dgm:t>
    </dgm:pt>
    <dgm:pt modelId="{69D38E1E-B33E-41D1-B3FF-D41B1EB90290}" type="sibTrans" cxnId="{38DC6C96-BC60-4CD3-9FAE-BF196E1F282B}">
      <dgm:prSet/>
      <dgm:spPr/>
      <dgm:t>
        <a:bodyPr/>
        <a:lstStyle/>
        <a:p>
          <a:endParaRPr lang="en-US"/>
        </a:p>
      </dgm:t>
    </dgm:pt>
    <dgm:pt modelId="{BC7D2E59-5735-4720-8C02-49DF0F3B3111}" type="pres">
      <dgm:prSet presAssocID="{1C635A69-5CBD-4404-93B8-EAE5E3394B20}" presName="vert0" presStyleCnt="0">
        <dgm:presLayoutVars>
          <dgm:dir/>
          <dgm:animOne val="branch"/>
          <dgm:animLvl val="lvl"/>
        </dgm:presLayoutVars>
      </dgm:prSet>
      <dgm:spPr/>
    </dgm:pt>
    <dgm:pt modelId="{10C77EDB-A150-4313-BDDB-DAAC915CBF29}" type="pres">
      <dgm:prSet presAssocID="{FEE217E7-F2EE-447A-AE57-D61461B47365}" presName="thickLine" presStyleLbl="alignNode1" presStyleIdx="0" presStyleCnt="2"/>
      <dgm:spPr/>
    </dgm:pt>
    <dgm:pt modelId="{3F31E7E2-5FB5-44BC-8219-B02292A302EC}" type="pres">
      <dgm:prSet presAssocID="{FEE217E7-F2EE-447A-AE57-D61461B47365}" presName="horz1" presStyleCnt="0"/>
      <dgm:spPr/>
    </dgm:pt>
    <dgm:pt modelId="{064207A4-B3A1-4478-B5D3-93FBC96753F1}" type="pres">
      <dgm:prSet presAssocID="{FEE217E7-F2EE-447A-AE57-D61461B47365}" presName="tx1" presStyleLbl="revTx" presStyleIdx="0" presStyleCnt="2"/>
      <dgm:spPr/>
    </dgm:pt>
    <dgm:pt modelId="{4C9FEB10-3346-48A7-B710-FE18AE284C14}" type="pres">
      <dgm:prSet presAssocID="{FEE217E7-F2EE-447A-AE57-D61461B47365}" presName="vert1" presStyleCnt="0"/>
      <dgm:spPr/>
    </dgm:pt>
    <dgm:pt modelId="{7528FAE6-275D-4E94-8700-D9ABEE4132AD}" type="pres">
      <dgm:prSet presAssocID="{6451A72D-875D-4A6B-8226-AE6C0EEADD2E}" presName="thickLine" presStyleLbl="alignNode1" presStyleIdx="1" presStyleCnt="2"/>
      <dgm:spPr/>
    </dgm:pt>
    <dgm:pt modelId="{BBC2D21F-5DB5-4A5B-8D17-9246B9C9B066}" type="pres">
      <dgm:prSet presAssocID="{6451A72D-875D-4A6B-8226-AE6C0EEADD2E}" presName="horz1" presStyleCnt="0"/>
      <dgm:spPr/>
    </dgm:pt>
    <dgm:pt modelId="{BA7602AF-D735-453F-B45B-AFAE05F9373A}" type="pres">
      <dgm:prSet presAssocID="{6451A72D-875D-4A6B-8226-AE6C0EEADD2E}" presName="tx1" presStyleLbl="revTx" presStyleIdx="1" presStyleCnt="2"/>
      <dgm:spPr/>
    </dgm:pt>
    <dgm:pt modelId="{65E16970-02F5-4CCF-B8C2-C455C66D6C0A}" type="pres">
      <dgm:prSet presAssocID="{6451A72D-875D-4A6B-8226-AE6C0EEADD2E}" presName="vert1" presStyleCnt="0"/>
      <dgm:spPr/>
    </dgm:pt>
  </dgm:ptLst>
  <dgm:cxnLst>
    <dgm:cxn modelId="{75A67507-10F8-4832-BA14-B876C5B9E236}" type="presOf" srcId="{1C635A69-5CBD-4404-93B8-EAE5E3394B20}" destId="{BC7D2E59-5735-4720-8C02-49DF0F3B3111}" srcOrd="0" destOrd="0" presId="urn:microsoft.com/office/officeart/2008/layout/LinedList"/>
    <dgm:cxn modelId="{656ADD1A-1D10-4D5A-A410-33D3AD2791D6}" srcId="{1C635A69-5CBD-4404-93B8-EAE5E3394B20}" destId="{FEE217E7-F2EE-447A-AE57-D61461B47365}" srcOrd="0" destOrd="0" parTransId="{7351CD6D-8DFC-4F3E-A353-44647AB71C6A}" sibTransId="{4136115C-15D2-4CD1-9085-997BB3CC91E7}"/>
    <dgm:cxn modelId="{72177A73-CC4C-4FFC-ADC6-A78533DA24F3}" type="presOf" srcId="{6451A72D-875D-4A6B-8226-AE6C0EEADD2E}" destId="{BA7602AF-D735-453F-B45B-AFAE05F9373A}" srcOrd="0" destOrd="0" presId="urn:microsoft.com/office/officeart/2008/layout/LinedList"/>
    <dgm:cxn modelId="{BF757A7A-9A93-4357-BF3C-6B9BFBF4029B}" type="presOf" srcId="{FEE217E7-F2EE-447A-AE57-D61461B47365}" destId="{064207A4-B3A1-4478-B5D3-93FBC96753F1}" srcOrd="0" destOrd="0" presId="urn:microsoft.com/office/officeart/2008/layout/LinedList"/>
    <dgm:cxn modelId="{38DC6C96-BC60-4CD3-9FAE-BF196E1F282B}" srcId="{1C635A69-5CBD-4404-93B8-EAE5E3394B20}" destId="{6451A72D-875D-4A6B-8226-AE6C0EEADD2E}" srcOrd="1" destOrd="0" parTransId="{B39E6B11-F9F2-45F2-B40E-CDD5926A2DB3}" sibTransId="{69D38E1E-B33E-41D1-B3FF-D41B1EB90290}"/>
    <dgm:cxn modelId="{A855B90A-4E04-4AA9-BB5E-A54EA3183563}" type="presParOf" srcId="{BC7D2E59-5735-4720-8C02-49DF0F3B3111}" destId="{10C77EDB-A150-4313-BDDB-DAAC915CBF29}" srcOrd="0" destOrd="0" presId="urn:microsoft.com/office/officeart/2008/layout/LinedList"/>
    <dgm:cxn modelId="{23A1DE62-19B2-4814-B063-BEFB5354F9B3}" type="presParOf" srcId="{BC7D2E59-5735-4720-8C02-49DF0F3B3111}" destId="{3F31E7E2-5FB5-44BC-8219-B02292A302EC}" srcOrd="1" destOrd="0" presId="urn:microsoft.com/office/officeart/2008/layout/LinedList"/>
    <dgm:cxn modelId="{06BFF4ED-AE25-49C4-9F25-8F8797BD87F5}" type="presParOf" srcId="{3F31E7E2-5FB5-44BC-8219-B02292A302EC}" destId="{064207A4-B3A1-4478-B5D3-93FBC96753F1}" srcOrd="0" destOrd="0" presId="urn:microsoft.com/office/officeart/2008/layout/LinedList"/>
    <dgm:cxn modelId="{32F72606-113A-4C18-8E68-27DF5864D6C8}" type="presParOf" srcId="{3F31E7E2-5FB5-44BC-8219-B02292A302EC}" destId="{4C9FEB10-3346-48A7-B710-FE18AE284C14}" srcOrd="1" destOrd="0" presId="urn:microsoft.com/office/officeart/2008/layout/LinedList"/>
    <dgm:cxn modelId="{20D7EBBC-F9F3-4485-ADDB-1A3007D41F37}" type="presParOf" srcId="{BC7D2E59-5735-4720-8C02-49DF0F3B3111}" destId="{7528FAE6-275D-4E94-8700-D9ABEE4132AD}" srcOrd="2" destOrd="0" presId="urn:microsoft.com/office/officeart/2008/layout/LinedList"/>
    <dgm:cxn modelId="{B4E65379-1B05-4619-8C94-952BBE8CCCEC}" type="presParOf" srcId="{BC7D2E59-5735-4720-8C02-49DF0F3B3111}" destId="{BBC2D21F-5DB5-4A5B-8D17-9246B9C9B066}" srcOrd="3" destOrd="0" presId="urn:microsoft.com/office/officeart/2008/layout/LinedList"/>
    <dgm:cxn modelId="{4A849B7F-24AE-49E3-9A25-AE8C60F31060}" type="presParOf" srcId="{BBC2D21F-5DB5-4A5B-8D17-9246B9C9B066}" destId="{BA7602AF-D735-453F-B45B-AFAE05F9373A}" srcOrd="0" destOrd="0" presId="urn:microsoft.com/office/officeart/2008/layout/LinedList"/>
    <dgm:cxn modelId="{EC6AF0ED-9257-4002-A1A8-831EFAE8D6F2}" type="presParOf" srcId="{BBC2D21F-5DB5-4A5B-8D17-9246B9C9B066}" destId="{65E16970-02F5-4CCF-B8C2-C455C66D6C0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F1BD073-7309-4DF3-8416-7F79E1D41C44}" type="doc">
      <dgm:prSet loTypeId="urn:microsoft.com/office/officeart/2005/8/layout/chevron2" loCatId="process" qsTypeId="urn:microsoft.com/office/officeart/2005/8/quickstyle/simple1" qsCatId="simple" csTypeId="urn:microsoft.com/office/officeart/2005/8/colors/accent1_3" csCatId="accent1" phldr="1"/>
      <dgm:spPr/>
      <dgm:t>
        <a:bodyPr/>
        <a:lstStyle/>
        <a:p>
          <a:endParaRPr lang="de-DE"/>
        </a:p>
      </dgm:t>
    </dgm:pt>
    <dgm:pt modelId="{26308443-6498-438F-9692-41FAEA7C1E77}">
      <dgm:prSet phldrT="[Text]"/>
      <dgm:spPr/>
      <dgm:t>
        <a:bodyPr/>
        <a:lstStyle/>
        <a:p>
          <a:r>
            <a:rPr lang="de-DE" dirty="0"/>
            <a:t>Besuche in der Schule</a:t>
          </a:r>
        </a:p>
      </dgm:t>
    </dgm:pt>
    <dgm:pt modelId="{97CADCC7-4805-4007-AC90-E8BBE71A74B9}" type="parTrans" cxnId="{86B2F8C9-8121-4726-A809-F5C9841EAA98}">
      <dgm:prSet/>
      <dgm:spPr/>
      <dgm:t>
        <a:bodyPr/>
        <a:lstStyle/>
        <a:p>
          <a:endParaRPr lang="de-DE"/>
        </a:p>
      </dgm:t>
    </dgm:pt>
    <dgm:pt modelId="{0B8036CB-B39C-4CF5-BEE4-1536FB5F4539}" type="sibTrans" cxnId="{86B2F8C9-8121-4726-A809-F5C9841EAA98}">
      <dgm:prSet/>
      <dgm:spPr/>
      <dgm:t>
        <a:bodyPr/>
        <a:lstStyle/>
        <a:p>
          <a:endParaRPr lang="de-DE"/>
        </a:p>
      </dgm:t>
    </dgm:pt>
    <dgm:pt modelId="{B0E90B86-C84D-4422-846F-1E09039B8F97}">
      <dgm:prSet phldrT="[Text]"/>
      <dgm:spPr/>
      <dgm:t>
        <a:bodyPr/>
        <a:lstStyle/>
        <a:p>
          <a:pPr algn="l"/>
          <a:r>
            <a:rPr lang="de-DE" dirty="0"/>
            <a:t>Präsentationen werden besucht</a:t>
          </a:r>
        </a:p>
      </dgm:t>
    </dgm:pt>
    <dgm:pt modelId="{2333F9F0-54FF-4017-97AA-BE254DFE7D57}" type="parTrans" cxnId="{A8FA48CA-8DC6-4F51-B254-79C764219DCE}">
      <dgm:prSet/>
      <dgm:spPr/>
      <dgm:t>
        <a:bodyPr/>
        <a:lstStyle/>
        <a:p>
          <a:endParaRPr lang="de-DE"/>
        </a:p>
      </dgm:t>
    </dgm:pt>
    <dgm:pt modelId="{34DFE8B3-59C2-4A04-84A7-A1BAD712713E}" type="sibTrans" cxnId="{A8FA48CA-8DC6-4F51-B254-79C764219DCE}">
      <dgm:prSet/>
      <dgm:spPr/>
      <dgm:t>
        <a:bodyPr/>
        <a:lstStyle/>
        <a:p>
          <a:endParaRPr lang="de-DE"/>
        </a:p>
      </dgm:t>
    </dgm:pt>
    <dgm:pt modelId="{6026C3DD-44D4-4AED-8C55-16CEE78C5BAB}">
      <dgm:prSet phldrT="[Text]"/>
      <dgm:spPr/>
      <dgm:t>
        <a:bodyPr/>
        <a:lstStyle/>
        <a:p>
          <a:r>
            <a:rPr lang="de-DE" dirty="0"/>
            <a:t>Aktionen im Kindergarten</a:t>
          </a:r>
        </a:p>
      </dgm:t>
    </dgm:pt>
    <dgm:pt modelId="{08AF21F4-7233-41D2-AE1C-E6DBF64A31BE}" type="parTrans" cxnId="{C1EBF8D0-BCCA-4622-9452-6E3770B195FF}">
      <dgm:prSet/>
      <dgm:spPr/>
      <dgm:t>
        <a:bodyPr/>
        <a:lstStyle/>
        <a:p>
          <a:endParaRPr lang="de-DE"/>
        </a:p>
      </dgm:t>
    </dgm:pt>
    <dgm:pt modelId="{E1BBB3AE-8882-44DF-8E58-581EBE1E3034}" type="sibTrans" cxnId="{C1EBF8D0-BCCA-4622-9452-6E3770B195FF}">
      <dgm:prSet/>
      <dgm:spPr/>
      <dgm:t>
        <a:bodyPr/>
        <a:lstStyle/>
        <a:p>
          <a:endParaRPr lang="de-DE"/>
        </a:p>
      </dgm:t>
    </dgm:pt>
    <dgm:pt modelId="{61A2A8D7-F966-4AB1-9586-6EDA8538CD0D}">
      <dgm:prSet phldrT="[Text]"/>
      <dgm:spPr/>
      <dgm:t>
        <a:bodyPr/>
        <a:lstStyle/>
        <a:p>
          <a:r>
            <a:rPr lang="de-DE" dirty="0"/>
            <a:t>Erstklässler kommen in den Kindergarten und lesen aus der Fibel vor</a:t>
          </a:r>
        </a:p>
      </dgm:t>
    </dgm:pt>
    <dgm:pt modelId="{99AD7A83-18A2-4DFE-AD41-A804F8A8BA84}" type="parTrans" cxnId="{0EA05E4B-BCDE-4C58-A59B-E29B7FF28F40}">
      <dgm:prSet/>
      <dgm:spPr/>
      <dgm:t>
        <a:bodyPr/>
        <a:lstStyle/>
        <a:p>
          <a:endParaRPr lang="de-DE"/>
        </a:p>
      </dgm:t>
    </dgm:pt>
    <dgm:pt modelId="{F2F26E71-66C6-4EEC-86BC-9CB9EDDE9778}" type="sibTrans" cxnId="{0EA05E4B-BCDE-4C58-A59B-E29B7FF28F40}">
      <dgm:prSet/>
      <dgm:spPr/>
      <dgm:t>
        <a:bodyPr/>
        <a:lstStyle/>
        <a:p>
          <a:endParaRPr lang="de-DE"/>
        </a:p>
      </dgm:t>
    </dgm:pt>
    <dgm:pt modelId="{D2F8D790-E41B-4695-A3B5-9E5C4B0AEC89}">
      <dgm:prSet phldrT="[Text]"/>
      <dgm:spPr/>
      <dgm:t>
        <a:bodyPr/>
        <a:lstStyle/>
        <a:p>
          <a:r>
            <a:rPr lang="de-DE" dirty="0"/>
            <a:t>Ausflüge</a:t>
          </a:r>
        </a:p>
      </dgm:t>
    </dgm:pt>
    <dgm:pt modelId="{67FB018F-1AAA-4D49-8158-9994400DC9C0}" type="parTrans" cxnId="{0731FA09-9AE5-4B5C-9509-5C4262DA0F48}">
      <dgm:prSet/>
      <dgm:spPr/>
      <dgm:t>
        <a:bodyPr/>
        <a:lstStyle/>
        <a:p>
          <a:endParaRPr lang="de-DE"/>
        </a:p>
      </dgm:t>
    </dgm:pt>
    <dgm:pt modelId="{E15C4B3A-9A99-40F6-AF7A-D03425A500A0}" type="sibTrans" cxnId="{0731FA09-9AE5-4B5C-9509-5C4262DA0F48}">
      <dgm:prSet/>
      <dgm:spPr/>
      <dgm:t>
        <a:bodyPr/>
        <a:lstStyle/>
        <a:p>
          <a:endParaRPr lang="de-DE"/>
        </a:p>
      </dgm:t>
    </dgm:pt>
    <dgm:pt modelId="{72F2A705-17B8-417B-ACB2-D860BCD7B462}">
      <dgm:prSet phldrT="[Text]"/>
      <dgm:spPr/>
      <dgm:t>
        <a:bodyPr/>
        <a:lstStyle/>
        <a:p>
          <a:r>
            <a:rPr lang="de-DE" dirty="0"/>
            <a:t>Anfang des Jahres findet ein gemeinsamer Ausflug mit der Eingangsstufe statt </a:t>
          </a:r>
        </a:p>
      </dgm:t>
    </dgm:pt>
    <dgm:pt modelId="{36296C44-23EF-4B15-82C5-FD334A3A8DD6}" type="parTrans" cxnId="{DB2F077C-0A42-47FE-B71A-DB158F9D2E6F}">
      <dgm:prSet/>
      <dgm:spPr/>
      <dgm:t>
        <a:bodyPr/>
        <a:lstStyle/>
        <a:p>
          <a:endParaRPr lang="de-DE"/>
        </a:p>
      </dgm:t>
    </dgm:pt>
    <dgm:pt modelId="{4EC077EF-6F2E-4546-8D01-404E2A6E9D93}" type="sibTrans" cxnId="{DB2F077C-0A42-47FE-B71A-DB158F9D2E6F}">
      <dgm:prSet/>
      <dgm:spPr/>
      <dgm:t>
        <a:bodyPr/>
        <a:lstStyle/>
        <a:p>
          <a:endParaRPr lang="de-DE"/>
        </a:p>
      </dgm:t>
    </dgm:pt>
    <dgm:pt modelId="{41E07BE6-4240-4973-86DD-7D1F11A5CAD5}">
      <dgm:prSet phldrT="[Text]"/>
      <dgm:spPr/>
      <dgm:t>
        <a:bodyPr/>
        <a:lstStyle/>
        <a:p>
          <a:pPr algn="l"/>
          <a:r>
            <a:rPr lang="de-DE" dirty="0"/>
            <a:t>Unterrichtsbesuch (vor den Sommerferien)</a:t>
          </a:r>
        </a:p>
      </dgm:t>
    </dgm:pt>
    <dgm:pt modelId="{4A3A0F5F-97C1-43B9-81B2-1B08A8576186}" type="sibTrans" cxnId="{7B473313-0BC1-4195-8BC8-8E23E00CB69B}">
      <dgm:prSet/>
      <dgm:spPr/>
      <dgm:t>
        <a:bodyPr/>
        <a:lstStyle/>
        <a:p>
          <a:endParaRPr lang="de-DE"/>
        </a:p>
      </dgm:t>
    </dgm:pt>
    <dgm:pt modelId="{0A05EBF0-3018-4A7D-8232-38DC467E13A1}" type="parTrans" cxnId="{7B473313-0BC1-4195-8BC8-8E23E00CB69B}">
      <dgm:prSet/>
      <dgm:spPr/>
      <dgm:t>
        <a:bodyPr/>
        <a:lstStyle/>
        <a:p>
          <a:endParaRPr lang="de-DE"/>
        </a:p>
      </dgm:t>
    </dgm:pt>
    <dgm:pt modelId="{AF806DCB-17FA-430E-AEF7-BE08A4C51A9C}">
      <dgm:prSet phldrT="[Text]"/>
      <dgm:spPr/>
      <dgm:t>
        <a:bodyPr/>
        <a:lstStyle/>
        <a:p>
          <a:pPr algn="l"/>
          <a:r>
            <a:rPr lang="de-DE" dirty="0"/>
            <a:t>Sportstunde (zweimal Jährlich)</a:t>
          </a:r>
        </a:p>
      </dgm:t>
    </dgm:pt>
    <dgm:pt modelId="{A91EA156-43EA-4FB5-9790-D1637E877CD6}" type="parTrans" cxnId="{C2E60255-AF64-4481-8EBB-316F64BDD144}">
      <dgm:prSet/>
      <dgm:spPr/>
      <dgm:t>
        <a:bodyPr/>
        <a:lstStyle/>
        <a:p>
          <a:endParaRPr lang="de-DE"/>
        </a:p>
      </dgm:t>
    </dgm:pt>
    <dgm:pt modelId="{F419E95B-81A2-4945-8D22-3BFE477866F5}" type="sibTrans" cxnId="{C2E60255-AF64-4481-8EBB-316F64BDD144}">
      <dgm:prSet/>
      <dgm:spPr/>
      <dgm:t>
        <a:bodyPr/>
        <a:lstStyle/>
        <a:p>
          <a:endParaRPr lang="de-DE"/>
        </a:p>
      </dgm:t>
    </dgm:pt>
    <dgm:pt modelId="{7F183320-CB31-41C6-B9BC-39BCC2113676}" type="pres">
      <dgm:prSet presAssocID="{0F1BD073-7309-4DF3-8416-7F79E1D41C44}" presName="linearFlow" presStyleCnt="0">
        <dgm:presLayoutVars>
          <dgm:dir/>
          <dgm:animLvl val="lvl"/>
          <dgm:resizeHandles val="exact"/>
        </dgm:presLayoutVars>
      </dgm:prSet>
      <dgm:spPr/>
    </dgm:pt>
    <dgm:pt modelId="{D2D9EBE6-E57C-4B07-A871-CD16499A296B}" type="pres">
      <dgm:prSet presAssocID="{26308443-6498-438F-9692-41FAEA7C1E77}" presName="composite" presStyleCnt="0"/>
      <dgm:spPr/>
    </dgm:pt>
    <dgm:pt modelId="{3F8294C4-6E33-4875-AA56-75E07C5D34B9}" type="pres">
      <dgm:prSet presAssocID="{26308443-6498-438F-9692-41FAEA7C1E77}" presName="parentText" presStyleLbl="alignNode1" presStyleIdx="0" presStyleCnt="3">
        <dgm:presLayoutVars>
          <dgm:chMax val="1"/>
          <dgm:bulletEnabled val="1"/>
        </dgm:presLayoutVars>
      </dgm:prSet>
      <dgm:spPr/>
    </dgm:pt>
    <dgm:pt modelId="{FB746B85-658D-499C-BF25-A43AC6CFA877}" type="pres">
      <dgm:prSet presAssocID="{26308443-6498-438F-9692-41FAEA7C1E77}" presName="descendantText" presStyleLbl="alignAcc1" presStyleIdx="0" presStyleCnt="3">
        <dgm:presLayoutVars>
          <dgm:bulletEnabled val="1"/>
        </dgm:presLayoutVars>
      </dgm:prSet>
      <dgm:spPr/>
    </dgm:pt>
    <dgm:pt modelId="{FF62F7B0-4A92-4C70-83AB-28CF9B6E9741}" type="pres">
      <dgm:prSet presAssocID="{0B8036CB-B39C-4CF5-BEE4-1536FB5F4539}" presName="sp" presStyleCnt="0"/>
      <dgm:spPr/>
    </dgm:pt>
    <dgm:pt modelId="{0E95AB65-17AF-4F8A-9132-8A37A704845E}" type="pres">
      <dgm:prSet presAssocID="{6026C3DD-44D4-4AED-8C55-16CEE78C5BAB}" presName="composite" presStyleCnt="0"/>
      <dgm:spPr/>
    </dgm:pt>
    <dgm:pt modelId="{7C0F3E13-E7B5-49F4-AF8E-DBF4AD6C0AE7}" type="pres">
      <dgm:prSet presAssocID="{6026C3DD-44D4-4AED-8C55-16CEE78C5BAB}" presName="parentText" presStyleLbl="alignNode1" presStyleIdx="1" presStyleCnt="3">
        <dgm:presLayoutVars>
          <dgm:chMax val="1"/>
          <dgm:bulletEnabled val="1"/>
        </dgm:presLayoutVars>
      </dgm:prSet>
      <dgm:spPr/>
    </dgm:pt>
    <dgm:pt modelId="{BBDE8833-E5DD-4D4C-A946-CC5C9B49FAF1}" type="pres">
      <dgm:prSet presAssocID="{6026C3DD-44D4-4AED-8C55-16CEE78C5BAB}" presName="descendantText" presStyleLbl="alignAcc1" presStyleIdx="1" presStyleCnt="3">
        <dgm:presLayoutVars>
          <dgm:bulletEnabled val="1"/>
        </dgm:presLayoutVars>
      </dgm:prSet>
      <dgm:spPr/>
    </dgm:pt>
    <dgm:pt modelId="{689C5E45-77B2-431D-A3AB-0B033A2DE805}" type="pres">
      <dgm:prSet presAssocID="{E1BBB3AE-8882-44DF-8E58-581EBE1E3034}" presName="sp" presStyleCnt="0"/>
      <dgm:spPr/>
    </dgm:pt>
    <dgm:pt modelId="{809730F4-8050-4DAB-9CCD-F17A26E8E8C7}" type="pres">
      <dgm:prSet presAssocID="{D2F8D790-E41B-4695-A3B5-9E5C4B0AEC89}" presName="composite" presStyleCnt="0"/>
      <dgm:spPr/>
    </dgm:pt>
    <dgm:pt modelId="{5BC4EA7B-1A71-4E19-9194-1DCDC92CA458}" type="pres">
      <dgm:prSet presAssocID="{D2F8D790-E41B-4695-A3B5-9E5C4B0AEC89}" presName="parentText" presStyleLbl="alignNode1" presStyleIdx="2" presStyleCnt="3">
        <dgm:presLayoutVars>
          <dgm:chMax val="1"/>
          <dgm:bulletEnabled val="1"/>
        </dgm:presLayoutVars>
      </dgm:prSet>
      <dgm:spPr/>
    </dgm:pt>
    <dgm:pt modelId="{DE6CAB10-B8D3-4ECA-9600-FD18B5A1789F}" type="pres">
      <dgm:prSet presAssocID="{D2F8D790-E41B-4695-A3B5-9E5C4B0AEC89}" presName="descendantText" presStyleLbl="alignAcc1" presStyleIdx="2" presStyleCnt="3" custLinFactNeighborY="0">
        <dgm:presLayoutVars>
          <dgm:bulletEnabled val="1"/>
        </dgm:presLayoutVars>
      </dgm:prSet>
      <dgm:spPr/>
    </dgm:pt>
  </dgm:ptLst>
  <dgm:cxnLst>
    <dgm:cxn modelId="{0731FA09-9AE5-4B5C-9509-5C4262DA0F48}" srcId="{0F1BD073-7309-4DF3-8416-7F79E1D41C44}" destId="{D2F8D790-E41B-4695-A3B5-9E5C4B0AEC89}" srcOrd="2" destOrd="0" parTransId="{67FB018F-1AAA-4D49-8158-9994400DC9C0}" sibTransId="{E15C4B3A-9A99-40F6-AF7A-D03425A500A0}"/>
    <dgm:cxn modelId="{7B473313-0BC1-4195-8BC8-8E23E00CB69B}" srcId="{26308443-6498-438F-9692-41FAEA7C1E77}" destId="{41E07BE6-4240-4973-86DD-7D1F11A5CAD5}" srcOrd="2" destOrd="0" parTransId="{0A05EBF0-3018-4A7D-8232-38DC467E13A1}" sibTransId="{4A3A0F5F-97C1-43B9-81B2-1B08A8576186}"/>
    <dgm:cxn modelId="{3D343738-CB9D-4D03-8CF6-70A53FA51A07}" type="presOf" srcId="{0F1BD073-7309-4DF3-8416-7F79E1D41C44}" destId="{7F183320-CB31-41C6-B9BC-39BCC2113676}" srcOrd="0" destOrd="0" presId="urn:microsoft.com/office/officeart/2005/8/layout/chevron2"/>
    <dgm:cxn modelId="{0EA05E4B-BCDE-4C58-A59B-E29B7FF28F40}" srcId="{6026C3DD-44D4-4AED-8C55-16CEE78C5BAB}" destId="{61A2A8D7-F966-4AB1-9586-6EDA8538CD0D}" srcOrd="0" destOrd="0" parTransId="{99AD7A83-18A2-4DFE-AD41-A804F8A8BA84}" sibTransId="{F2F26E71-66C6-4EEC-86BC-9CB9EDDE9778}"/>
    <dgm:cxn modelId="{9BF4354C-01F9-4632-A903-1DE8C4D9F5DF}" type="presOf" srcId="{6026C3DD-44D4-4AED-8C55-16CEE78C5BAB}" destId="{7C0F3E13-E7B5-49F4-AF8E-DBF4AD6C0AE7}" srcOrd="0" destOrd="0" presId="urn:microsoft.com/office/officeart/2005/8/layout/chevron2"/>
    <dgm:cxn modelId="{560E1451-BAFC-4A32-AAA1-F891B1EF849A}" type="presOf" srcId="{61A2A8D7-F966-4AB1-9586-6EDA8538CD0D}" destId="{BBDE8833-E5DD-4D4C-A946-CC5C9B49FAF1}" srcOrd="0" destOrd="0" presId="urn:microsoft.com/office/officeart/2005/8/layout/chevron2"/>
    <dgm:cxn modelId="{C2E60255-AF64-4481-8EBB-316F64BDD144}" srcId="{26308443-6498-438F-9692-41FAEA7C1E77}" destId="{AF806DCB-17FA-430E-AEF7-BE08A4C51A9C}" srcOrd="1" destOrd="0" parTransId="{A91EA156-43EA-4FB5-9790-D1637E877CD6}" sibTransId="{F419E95B-81A2-4945-8D22-3BFE477866F5}"/>
    <dgm:cxn modelId="{DB2F077C-0A42-47FE-B71A-DB158F9D2E6F}" srcId="{D2F8D790-E41B-4695-A3B5-9E5C4B0AEC89}" destId="{72F2A705-17B8-417B-ACB2-D860BCD7B462}" srcOrd="0" destOrd="0" parTransId="{36296C44-23EF-4B15-82C5-FD334A3A8DD6}" sibTransId="{4EC077EF-6F2E-4546-8D01-404E2A6E9D93}"/>
    <dgm:cxn modelId="{127A1F8D-BD59-451F-B2A8-53AA92C2014F}" type="presOf" srcId="{41E07BE6-4240-4973-86DD-7D1F11A5CAD5}" destId="{FB746B85-658D-499C-BF25-A43AC6CFA877}" srcOrd="0" destOrd="2" presId="urn:microsoft.com/office/officeart/2005/8/layout/chevron2"/>
    <dgm:cxn modelId="{D9DA9796-8ADA-433E-83CF-85BB6297BED4}" type="presOf" srcId="{26308443-6498-438F-9692-41FAEA7C1E77}" destId="{3F8294C4-6E33-4875-AA56-75E07C5D34B9}" srcOrd="0" destOrd="0" presId="urn:microsoft.com/office/officeart/2005/8/layout/chevron2"/>
    <dgm:cxn modelId="{FB02DCB6-55CD-44D2-896B-1544C632695F}" type="presOf" srcId="{D2F8D790-E41B-4695-A3B5-9E5C4B0AEC89}" destId="{5BC4EA7B-1A71-4E19-9194-1DCDC92CA458}" srcOrd="0" destOrd="0" presId="urn:microsoft.com/office/officeart/2005/8/layout/chevron2"/>
    <dgm:cxn modelId="{86B2F8C9-8121-4726-A809-F5C9841EAA98}" srcId="{0F1BD073-7309-4DF3-8416-7F79E1D41C44}" destId="{26308443-6498-438F-9692-41FAEA7C1E77}" srcOrd="0" destOrd="0" parTransId="{97CADCC7-4805-4007-AC90-E8BBE71A74B9}" sibTransId="{0B8036CB-B39C-4CF5-BEE4-1536FB5F4539}"/>
    <dgm:cxn modelId="{A8FA48CA-8DC6-4F51-B254-79C764219DCE}" srcId="{26308443-6498-438F-9692-41FAEA7C1E77}" destId="{B0E90B86-C84D-4422-846F-1E09039B8F97}" srcOrd="0" destOrd="0" parTransId="{2333F9F0-54FF-4017-97AA-BE254DFE7D57}" sibTransId="{34DFE8B3-59C2-4A04-84A7-A1BAD712713E}"/>
    <dgm:cxn modelId="{C1EBF8D0-BCCA-4622-9452-6E3770B195FF}" srcId="{0F1BD073-7309-4DF3-8416-7F79E1D41C44}" destId="{6026C3DD-44D4-4AED-8C55-16CEE78C5BAB}" srcOrd="1" destOrd="0" parTransId="{08AF21F4-7233-41D2-AE1C-E6DBF64A31BE}" sibTransId="{E1BBB3AE-8882-44DF-8E58-581EBE1E3034}"/>
    <dgm:cxn modelId="{B82EDFDB-F1A3-4B84-BDAD-0B7D378BFB14}" type="presOf" srcId="{B0E90B86-C84D-4422-846F-1E09039B8F97}" destId="{FB746B85-658D-499C-BF25-A43AC6CFA877}" srcOrd="0" destOrd="0" presId="urn:microsoft.com/office/officeart/2005/8/layout/chevron2"/>
    <dgm:cxn modelId="{B86ACADF-0A24-4293-B074-1B9F432145EF}" type="presOf" srcId="{AF806DCB-17FA-430E-AEF7-BE08A4C51A9C}" destId="{FB746B85-658D-499C-BF25-A43AC6CFA877}" srcOrd="0" destOrd="1" presId="urn:microsoft.com/office/officeart/2005/8/layout/chevron2"/>
    <dgm:cxn modelId="{87C72FF4-4F55-4CF3-9331-D7875AA68B8E}" type="presOf" srcId="{72F2A705-17B8-417B-ACB2-D860BCD7B462}" destId="{DE6CAB10-B8D3-4ECA-9600-FD18B5A1789F}" srcOrd="0" destOrd="0" presId="urn:microsoft.com/office/officeart/2005/8/layout/chevron2"/>
    <dgm:cxn modelId="{62AD6927-FBF8-4510-9272-AE01CB382F74}" type="presParOf" srcId="{7F183320-CB31-41C6-B9BC-39BCC2113676}" destId="{D2D9EBE6-E57C-4B07-A871-CD16499A296B}" srcOrd="0" destOrd="0" presId="urn:microsoft.com/office/officeart/2005/8/layout/chevron2"/>
    <dgm:cxn modelId="{C1AFB0A9-2133-4D69-A061-32F760CA947A}" type="presParOf" srcId="{D2D9EBE6-E57C-4B07-A871-CD16499A296B}" destId="{3F8294C4-6E33-4875-AA56-75E07C5D34B9}" srcOrd="0" destOrd="0" presId="urn:microsoft.com/office/officeart/2005/8/layout/chevron2"/>
    <dgm:cxn modelId="{9EEAFE44-FC7D-4D14-8A52-7A027A49DA91}" type="presParOf" srcId="{D2D9EBE6-E57C-4B07-A871-CD16499A296B}" destId="{FB746B85-658D-499C-BF25-A43AC6CFA877}" srcOrd="1" destOrd="0" presId="urn:microsoft.com/office/officeart/2005/8/layout/chevron2"/>
    <dgm:cxn modelId="{028194B3-E3F4-4ECA-9BF8-A69315674212}" type="presParOf" srcId="{7F183320-CB31-41C6-B9BC-39BCC2113676}" destId="{FF62F7B0-4A92-4C70-83AB-28CF9B6E9741}" srcOrd="1" destOrd="0" presId="urn:microsoft.com/office/officeart/2005/8/layout/chevron2"/>
    <dgm:cxn modelId="{D14E171E-9EEA-41A2-8CA6-9F5038ED6DA2}" type="presParOf" srcId="{7F183320-CB31-41C6-B9BC-39BCC2113676}" destId="{0E95AB65-17AF-4F8A-9132-8A37A704845E}" srcOrd="2" destOrd="0" presId="urn:microsoft.com/office/officeart/2005/8/layout/chevron2"/>
    <dgm:cxn modelId="{EFB1B404-6DA3-487A-88EE-535A23AD4D7F}" type="presParOf" srcId="{0E95AB65-17AF-4F8A-9132-8A37A704845E}" destId="{7C0F3E13-E7B5-49F4-AF8E-DBF4AD6C0AE7}" srcOrd="0" destOrd="0" presId="urn:microsoft.com/office/officeart/2005/8/layout/chevron2"/>
    <dgm:cxn modelId="{22AA707C-D814-4900-9749-8E7275056472}" type="presParOf" srcId="{0E95AB65-17AF-4F8A-9132-8A37A704845E}" destId="{BBDE8833-E5DD-4D4C-A946-CC5C9B49FAF1}" srcOrd="1" destOrd="0" presId="urn:microsoft.com/office/officeart/2005/8/layout/chevron2"/>
    <dgm:cxn modelId="{B4FBBC58-A06F-4826-831F-F04FCFFC3078}" type="presParOf" srcId="{7F183320-CB31-41C6-B9BC-39BCC2113676}" destId="{689C5E45-77B2-431D-A3AB-0B033A2DE805}" srcOrd="3" destOrd="0" presId="urn:microsoft.com/office/officeart/2005/8/layout/chevron2"/>
    <dgm:cxn modelId="{11EA14D1-1BD0-4DDE-BD88-629B85892EF3}" type="presParOf" srcId="{7F183320-CB31-41C6-B9BC-39BCC2113676}" destId="{809730F4-8050-4DAB-9CCD-F17A26E8E8C7}" srcOrd="4" destOrd="0" presId="urn:microsoft.com/office/officeart/2005/8/layout/chevron2"/>
    <dgm:cxn modelId="{12198BD0-1AF1-495C-A7B6-D764F6B8F5B2}" type="presParOf" srcId="{809730F4-8050-4DAB-9CCD-F17A26E8E8C7}" destId="{5BC4EA7B-1A71-4E19-9194-1DCDC92CA458}" srcOrd="0" destOrd="0" presId="urn:microsoft.com/office/officeart/2005/8/layout/chevron2"/>
    <dgm:cxn modelId="{03EFD9D6-9A73-4CE8-86ED-9D613DF312E9}" type="presParOf" srcId="{809730F4-8050-4DAB-9CCD-F17A26E8E8C7}" destId="{DE6CAB10-B8D3-4ECA-9600-FD18B5A1789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C532ED8-6097-4466-95EE-ECD249CC921A}" type="doc">
      <dgm:prSet loTypeId="urn:microsoft.com/office/officeart/2005/8/layout/process4" loCatId="process" qsTypeId="urn:microsoft.com/office/officeart/2005/8/quickstyle/simple2" qsCatId="simple" csTypeId="urn:microsoft.com/office/officeart/2005/8/colors/accent1_3" csCatId="accent1" phldr="1"/>
      <dgm:spPr/>
      <dgm:t>
        <a:bodyPr/>
        <a:lstStyle/>
        <a:p>
          <a:endParaRPr lang="en-US"/>
        </a:p>
      </dgm:t>
    </dgm:pt>
    <dgm:pt modelId="{D3F15F0E-4D91-4EC4-B97F-E74503E9B8F0}">
      <dgm:prSet/>
      <dgm:spPr/>
      <dgm:t>
        <a:bodyPr/>
        <a:lstStyle/>
        <a:p>
          <a:r>
            <a:rPr lang="de-DE" dirty="0"/>
            <a:t>Gemeinsamer Infoabend zum Übergang Kindergarten - Schule</a:t>
          </a:r>
          <a:endParaRPr lang="en-US" dirty="0"/>
        </a:p>
      </dgm:t>
    </dgm:pt>
    <dgm:pt modelId="{139A34D8-52CB-41FD-89D1-624F84515838}" type="parTrans" cxnId="{2080AB5A-56DB-4E5F-9D7B-E5E30051518A}">
      <dgm:prSet/>
      <dgm:spPr/>
      <dgm:t>
        <a:bodyPr/>
        <a:lstStyle/>
        <a:p>
          <a:endParaRPr lang="en-US"/>
        </a:p>
      </dgm:t>
    </dgm:pt>
    <dgm:pt modelId="{FEA74533-7070-40DD-9A18-8E3A8E93B89E}" type="sibTrans" cxnId="{2080AB5A-56DB-4E5F-9D7B-E5E30051518A}">
      <dgm:prSet/>
      <dgm:spPr/>
      <dgm:t>
        <a:bodyPr/>
        <a:lstStyle/>
        <a:p>
          <a:endParaRPr lang="en-US"/>
        </a:p>
      </dgm:t>
    </dgm:pt>
    <dgm:pt modelId="{AB2E1153-57FE-4E42-BA6F-5AD1438CCD7F}">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Kooperationskalender für das kommende Vorschuljahr</a:t>
          </a:r>
          <a:endParaRPr lang="en-US" dirty="0"/>
        </a:p>
        <a:p>
          <a:endParaRPr lang="en-US" dirty="0"/>
        </a:p>
      </dgm:t>
    </dgm:pt>
    <dgm:pt modelId="{FE649945-6321-40D8-A29F-0A5DD29E5380}" type="parTrans" cxnId="{C4554CE2-CAEC-43A8-B609-BACB5CD0CCF2}">
      <dgm:prSet/>
      <dgm:spPr/>
      <dgm:t>
        <a:bodyPr/>
        <a:lstStyle/>
        <a:p>
          <a:endParaRPr lang="en-US"/>
        </a:p>
      </dgm:t>
    </dgm:pt>
    <dgm:pt modelId="{693EF4D3-9431-49C5-B140-89DAC28EB628}" type="sibTrans" cxnId="{C4554CE2-CAEC-43A8-B609-BACB5CD0CCF2}">
      <dgm:prSet/>
      <dgm:spPr/>
      <dgm:t>
        <a:bodyPr/>
        <a:lstStyle/>
        <a:p>
          <a:endParaRPr lang="en-US"/>
        </a:p>
      </dgm:t>
    </dgm:pt>
    <dgm:pt modelId="{63C3113D-2A08-4E42-898E-B6C092DEC731}">
      <dgm:prSet/>
      <dgm:spPr/>
      <dgm:t>
        <a:bodyPr/>
        <a:lstStyle/>
        <a:p>
          <a:pPr marL="0" marR="0" lvl="0" indent="0" defTabSz="844550" eaLnBrk="1" fontAlgn="auto" latinLnBrk="0" hangingPunct="1">
            <a:lnSpc>
              <a:spcPct val="90000"/>
            </a:lnSpc>
            <a:spcBef>
              <a:spcPct val="0"/>
            </a:spcBef>
            <a:spcAft>
              <a:spcPct val="35000"/>
            </a:spcAft>
            <a:buClrTx/>
            <a:buSzTx/>
            <a:buFontTx/>
            <a:buNone/>
            <a:tabLst/>
            <a:defRPr/>
          </a:pPr>
          <a:r>
            <a:rPr lang="de-DE" dirty="0"/>
            <a:t>Anfertigung einer individuellen Dokumentation der Lernausgangslage</a:t>
          </a:r>
          <a:endParaRPr lang="en-US" dirty="0"/>
        </a:p>
        <a:p>
          <a:pPr marL="0" lvl="0" defTabSz="844550">
            <a:lnSpc>
              <a:spcPct val="90000"/>
            </a:lnSpc>
            <a:spcBef>
              <a:spcPct val="0"/>
            </a:spcBef>
            <a:spcAft>
              <a:spcPct val="35000"/>
            </a:spcAft>
            <a:buNone/>
          </a:pPr>
          <a:endParaRPr lang="en-US" dirty="0"/>
        </a:p>
      </dgm:t>
    </dgm:pt>
    <dgm:pt modelId="{ABBBF1E1-73AC-4CA1-BC40-079E10180297}" type="parTrans" cxnId="{D925515F-D2FA-411B-A52A-DC96F594F869}">
      <dgm:prSet/>
      <dgm:spPr/>
      <dgm:t>
        <a:bodyPr/>
        <a:lstStyle/>
        <a:p>
          <a:endParaRPr lang="en-US"/>
        </a:p>
      </dgm:t>
    </dgm:pt>
    <dgm:pt modelId="{3D585DEC-E39D-4FEE-98D3-2811C4764AD2}" type="sibTrans" cxnId="{D925515F-D2FA-411B-A52A-DC96F594F869}">
      <dgm:prSet/>
      <dgm:spPr/>
      <dgm:t>
        <a:bodyPr/>
        <a:lstStyle/>
        <a:p>
          <a:endParaRPr lang="en-US"/>
        </a:p>
      </dgm:t>
    </dgm:pt>
    <dgm:pt modelId="{FAA73566-646B-4314-AC6E-0BA600FF39E1}">
      <dgm:prSet/>
      <dgm:spPr/>
      <dgm:t>
        <a:bodyPr/>
        <a:lstStyle/>
        <a:p>
          <a:r>
            <a:rPr lang="de-DE" dirty="0"/>
            <a:t>Austausch mit den Grundschullehrern über das Kind ein paar Monate nach der Einschulung</a:t>
          </a:r>
          <a:endParaRPr lang="en-US" dirty="0"/>
        </a:p>
      </dgm:t>
    </dgm:pt>
    <dgm:pt modelId="{3DEC2966-2066-48B8-B4CF-C6894433E9C2}" type="parTrans" cxnId="{F035EFAB-1211-4EA8-82C9-72B7D0FCC99B}">
      <dgm:prSet/>
      <dgm:spPr/>
      <dgm:t>
        <a:bodyPr/>
        <a:lstStyle/>
        <a:p>
          <a:endParaRPr lang="de-DE"/>
        </a:p>
      </dgm:t>
    </dgm:pt>
    <dgm:pt modelId="{D753A134-B5CD-4776-A57D-7A28A2C5D92B}" type="sibTrans" cxnId="{F035EFAB-1211-4EA8-82C9-72B7D0FCC99B}">
      <dgm:prSet/>
      <dgm:spPr/>
      <dgm:t>
        <a:bodyPr/>
        <a:lstStyle/>
        <a:p>
          <a:endParaRPr lang="de-DE"/>
        </a:p>
      </dgm:t>
    </dgm:pt>
    <dgm:pt modelId="{6A9D5DC6-CFE0-4253-9274-C7F424A9847A}" type="pres">
      <dgm:prSet presAssocID="{EC532ED8-6097-4466-95EE-ECD249CC921A}" presName="Name0" presStyleCnt="0">
        <dgm:presLayoutVars>
          <dgm:dir/>
          <dgm:animLvl val="lvl"/>
          <dgm:resizeHandles val="exact"/>
        </dgm:presLayoutVars>
      </dgm:prSet>
      <dgm:spPr/>
    </dgm:pt>
    <dgm:pt modelId="{0AF327CE-534E-4991-B3A6-C6617B1CCBE5}" type="pres">
      <dgm:prSet presAssocID="{FAA73566-646B-4314-AC6E-0BA600FF39E1}" presName="boxAndChildren" presStyleCnt="0"/>
      <dgm:spPr/>
    </dgm:pt>
    <dgm:pt modelId="{FD569D41-FD34-4F80-8B5A-4B76A16B4F91}" type="pres">
      <dgm:prSet presAssocID="{FAA73566-646B-4314-AC6E-0BA600FF39E1}" presName="parentTextBox" presStyleLbl="node1" presStyleIdx="0" presStyleCnt="4"/>
      <dgm:spPr/>
    </dgm:pt>
    <dgm:pt modelId="{60E5B34E-AEE4-4698-A495-A7A3435B2E73}" type="pres">
      <dgm:prSet presAssocID="{3D585DEC-E39D-4FEE-98D3-2811C4764AD2}" presName="sp" presStyleCnt="0"/>
      <dgm:spPr/>
    </dgm:pt>
    <dgm:pt modelId="{8611F04E-0864-4636-AA6A-9EB71C679725}" type="pres">
      <dgm:prSet presAssocID="{63C3113D-2A08-4E42-898E-B6C092DEC731}" presName="arrowAndChildren" presStyleCnt="0"/>
      <dgm:spPr/>
    </dgm:pt>
    <dgm:pt modelId="{9722BCA4-B765-4B3D-925B-65FA7AD005DD}" type="pres">
      <dgm:prSet presAssocID="{63C3113D-2A08-4E42-898E-B6C092DEC731}" presName="parentTextArrow" presStyleLbl="node1" presStyleIdx="1" presStyleCnt="4"/>
      <dgm:spPr/>
    </dgm:pt>
    <dgm:pt modelId="{859E6D1D-E44C-476C-B55F-E1E2B0BFEFD4}" type="pres">
      <dgm:prSet presAssocID="{693EF4D3-9431-49C5-B140-89DAC28EB628}" presName="sp" presStyleCnt="0"/>
      <dgm:spPr/>
    </dgm:pt>
    <dgm:pt modelId="{8133898C-CB6C-4BFF-9FB3-4B188B23050B}" type="pres">
      <dgm:prSet presAssocID="{AB2E1153-57FE-4E42-BA6F-5AD1438CCD7F}" presName="arrowAndChildren" presStyleCnt="0"/>
      <dgm:spPr/>
    </dgm:pt>
    <dgm:pt modelId="{58CEB5BF-3166-4AD5-A735-42CD0802120B}" type="pres">
      <dgm:prSet presAssocID="{AB2E1153-57FE-4E42-BA6F-5AD1438CCD7F}" presName="parentTextArrow" presStyleLbl="node1" presStyleIdx="2" presStyleCnt="4"/>
      <dgm:spPr/>
    </dgm:pt>
    <dgm:pt modelId="{04500503-84E0-46E6-876B-BC40D83E3E0B}" type="pres">
      <dgm:prSet presAssocID="{FEA74533-7070-40DD-9A18-8E3A8E93B89E}" presName="sp" presStyleCnt="0"/>
      <dgm:spPr/>
    </dgm:pt>
    <dgm:pt modelId="{AFFBB942-BF0A-4376-8999-B7744E627AB6}" type="pres">
      <dgm:prSet presAssocID="{D3F15F0E-4D91-4EC4-B97F-E74503E9B8F0}" presName="arrowAndChildren" presStyleCnt="0"/>
      <dgm:spPr/>
    </dgm:pt>
    <dgm:pt modelId="{679D5349-0C03-40DF-8677-13FDC342E465}" type="pres">
      <dgm:prSet presAssocID="{D3F15F0E-4D91-4EC4-B97F-E74503E9B8F0}" presName="parentTextArrow" presStyleLbl="node1" presStyleIdx="3" presStyleCnt="4" custLinFactNeighborX="47458" custLinFactNeighborY="-85554"/>
      <dgm:spPr/>
    </dgm:pt>
  </dgm:ptLst>
  <dgm:cxnLst>
    <dgm:cxn modelId="{03117D1A-1C0D-463D-A4FB-DFA169722BB0}" type="presOf" srcId="{63C3113D-2A08-4E42-898E-B6C092DEC731}" destId="{9722BCA4-B765-4B3D-925B-65FA7AD005DD}" srcOrd="0" destOrd="0" presId="urn:microsoft.com/office/officeart/2005/8/layout/process4"/>
    <dgm:cxn modelId="{D925515F-D2FA-411B-A52A-DC96F594F869}" srcId="{EC532ED8-6097-4466-95EE-ECD249CC921A}" destId="{63C3113D-2A08-4E42-898E-B6C092DEC731}" srcOrd="2" destOrd="0" parTransId="{ABBBF1E1-73AC-4CA1-BC40-079E10180297}" sibTransId="{3D585DEC-E39D-4FEE-98D3-2811C4764AD2}"/>
    <dgm:cxn modelId="{B94CDB62-351B-4F52-A53D-4D9F90C2EF9A}" type="presOf" srcId="{FAA73566-646B-4314-AC6E-0BA600FF39E1}" destId="{FD569D41-FD34-4F80-8B5A-4B76A16B4F91}" srcOrd="0" destOrd="0" presId="urn:microsoft.com/office/officeart/2005/8/layout/process4"/>
    <dgm:cxn modelId="{66271C6E-A3F3-4CE5-902C-E1AB21B39F16}" type="presOf" srcId="{AB2E1153-57FE-4E42-BA6F-5AD1438CCD7F}" destId="{58CEB5BF-3166-4AD5-A735-42CD0802120B}" srcOrd="0" destOrd="0" presId="urn:microsoft.com/office/officeart/2005/8/layout/process4"/>
    <dgm:cxn modelId="{2080AB5A-56DB-4E5F-9D7B-E5E30051518A}" srcId="{EC532ED8-6097-4466-95EE-ECD249CC921A}" destId="{D3F15F0E-4D91-4EC4-B97F-E74503E9B8F0}" srcOrd="0" destOrd="0" parTransId="{139A34D8-52CB-41FD-89D1-624F84515838}" sibTransId="{FEA74533-7070-40DD-9A18-8E3A8E93B89E}"/>
    <dgm:cxn modelId="{35C5FD7C-CDEF-48AE-ACA6-0795F56D7B77}" type="presOf" srcId="{EC532ED8-6097-4466-95EE-ECD249CC921A}" destId="{6A9D5DC6-CFE0-4253-9274-C7F424A9847A}" srcOrd="0" destOrd="0" presId="urn:microsoft.com/office/officeart/2005/8/layout/process4"/>
    <dgm:cxn modelId="{F035EFAB-1211-4EA8-82C9-72B7D0FCC99B}" srcId="{EC532ED8-6097-4466-95EE-ECD249CC921A}" destId="{FAA73566-646B-4314-AC6E-0BA600FF39E1}" srcOrd="3" destOrd="0" parTransId="{3DEC2966-2066-48B8-B4CF-C6894433E9C2}" sibTransId="{D753A134-B5CD-4776-A57D-7A28A2C5D92B}"/>
    <dgm:cxn modelId="{BAECC3D0-91EB-486C-906D-DADDE116629F}" type="presOf" srcId="{D3F15F0E-4D91-4EC4-B97F-E74503E9B8F0}" destId="{679D5349-0C03-40DF-8677-13FDC342E465}" srcOrd="0" destOrd="0" presId="urn:microsoft.com/office/officeart/2005/8/layout/process4"/>
    <dgm:cxn modelId="{C4554CE2-CAEC-43A8-B609-BACB5CD0CCF2}" srcId="{EC532ED8-6097-4466-95EE-ECD249CC921A}" destId="{AB2E1153-57FE-4E42-BA6F-5AD1438CCD7F}" srcOrd="1" destOrd="0" parTransId="{FE649945-6321-40D8-A29F-0A5DD29E5380}" sibTransId="{693EF4D3-9431-49C5-B140-89DAC28EB628}"/>
    <dgm:cxn modelId="{2BDD7B99-9F7B-42F0-9144-45238A3BB302}" type="presParOf" srcId="{6A9D5DC6-CFE0-4253-9274-C7F424A9847A}" destId="{0AF327CE-534E-4991-B3A6-C6617B1CCBE5}" srcOrd="0" destOrd="0" presId="urn:microsoft.com/office/officeart/2005/8/layout/process4"/>
    <dgm:cxn modelId="{537E789A-EEAD-4196-9617-CA335AC98738}" type="presParOf" srcId="{0AF327CE-534E-4991-B3A6-C6617B1CCBE5}" destId="{FD569D41-FD34-4F80-8B5A-4B76A16B4F91}" srcOrd="0" destOrd="0" presId="urn:microsoft.com/office/officeart/2005/8/layout/process4"/>
    <dgm:cxn modelId="{482B2123-25F5-46D0-9424-5F0709D448F3}" type="presParOf" srcId="{6A9D5DC6-CFE0-4253-9274-C7F424A9847A}" destId="{60E5B34E-AEE4-4698-A495-A7A3435B2E73}" srcOrd="1" destOrd="0" presId="urn:microsoft.com/office/officeart/2005/8/layout/process4"/>
    <dgm:cxn modelId="{5282FEAC-3DDA-45A9-9BA2-5EEBA4AA10D6}" type="presParOf" srcId="{6A9D5DC6-CFE0-4253-9274-C7F424A9847A}" destId="{8611F04E-0864-4636-AA6A-9EB71C679725}" srcOrd="2" destOrd="0" presId="urn:microsoft.com/office/officeart/2005/8/layout/process4"/>
    <dgm:cxn modelId="{1CFB831A-92B3-490C-B89D-EA92D4ABE6F3}" type="presParOf" srcId="{8611F04E-0864-4636-AA6A-9EB71C679725}" destId="{9722BCA4-B765-4B3D-925B-65FA7AD005DD}" srcOrd="0" destOrd="0" presId="urn:microsoft.com/office/officeart/2005/8/layout/process4"/>
    <dgm:cxn modelId="{FF165BCE-C7FA-4E02-BA92-4732D631374F}" type="presParOf" srcId="{6A9D5DC6-CFE0-4253-9274-C7F424A9847A}" destId="{859E6D1D-E44C-476C-B55F-E1E2B0BFEFD4}" srcOrd="3" destOrd="0" presId="urn:microsoft.com/office/officeart/2005/8/layout/process4"/>
    <dgm:cxn modelId="{D68A7C99-DDD0-41C4-A241-D5BDCF43223F}" type="presParOf" srcId="{6A9D5DC6-CFE0-4253-9274-C7F424A9847A}" destId="{8133898C-CB6C-4BFF-9FB3-4B188B23050B}" srcOrd="4" destOrd="0" presId="urn:microsoft.com/office/officeart/2005/8/layout/process4"/>
    <dgm:cxn modelId="{CA6463EC-90D4-4B8E-94A4-D8AF6350AF89}" type="presParOf" srcId="{8133898C-CB6C-4BFF-9FB3-4B188B23050B}" destId="{58CEB5BF-3166-4AD5-A735-42CD0802120B}" srcOrd="0" destOrd="0" presId="urn:microsoft.com/office/officeart/2005/8/layout/process4"/>
    <dgm:cxn modelId="{CE52F037-4F4B-49C6-90F0-40A18F6C344A}" type="presParOf" srcId="{6A9D5DC6-CFE0-4253-9274-C7F424A9847A}" destId="{04500503-84E0-46E6-876B-BC40D83E3E0B}" srcOrd="5" destOrd="0" presId="urn:microsoft.com/office/officeart/2005/8/layout/process4"/>
    <dgm:cxn modelId="{5AD88EEC-6A54-4EA7-9BCA-ED3F2A42C6EF}" type="presParOf" srcId="{6A9D5DC6-CFE0-4253-9274-C7F424A9847A}" destId="{AFFBB942-BF0A-4376-8999-B7744E627AB6}" srcOrd="6" destOrd="0" presId="urn:microsoft.com/office/officeart/2005/8/layout/process4"/>
    <dgm:cxn modelId="{159B8598-9C3F-412E-B259-08F8740330DC}" type="presParOf" srcId="{AFFBB942-BF0A-4376-8999-B7744E627AB6}" destId="{679D5349-0C03-40DF-8677-13FDC342E46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A5D3063-D101-48E9-AEAA-E336E137CD40}" type="doc">
      <dgm:prSet loTypeId="urn:microsoft.com/office/officeart/2008/layout/VerticalCurvedList" loCatId="list" qsTypeId="urn:microsoft.com/office/officeart/2005/8/quickstyle/simple2" qsCatId="simple" csTypeId="urn:microsoft.com/office/officeart/2005/8/colors/accent1_3" csCatId="accent1" phldr="1"/>
      <dgm:spPr/>
    </dgm:pt>
    <dgm:pt modelId="{69B31261-0F99-4181-958F-4B351EECD4EF}">
      <dgm:prSet phldrT="[Text]"/>
      <dgm:spPr/>
      <dgm:t>
        <a:bodyPr/>
        <a:lstStyle/>
        <a:p>
          <a:r>
            <a:rPr lang="de-DE" dirty="0"/>
            <a:t>Die Familie braucht Unterstützung</a:t>
          </a:r>
        </a:p>
      </dgm:t>
    </dgm:pt>
    <dgm:pt modelId="{5B2A1645-F589-45BC-8BE7-2BE355E8A104}" type="parTrans" cxnId="{ADE13EB2-469F-44F3-914B-BFA129C6E8F8}">
      <dgm:prSet/>
      <dgm:spPr/>
      <dgm:t>
        <a:bodyPr/>
        <a:lstStyle/>
        <a:p>
          <a:endParaRPr lang="de-DE"/>
        </a:p>
      </dgm:t>
    </dgm:pt>
    <dgm:pt modelId="{E35534C3-FC46-440F-9715-AE077A71CFE2}" type="sibTrans" cxnId="{ADE13EB2-469F-44F3-914B-BFA129C6E8F8}">
      <dgm:prSet/>
      <dgm:spPr/>
      <dgm:t>
        <a:bodyPr/>
        <a:lstStyle/>
        <a:p>
          <a:endParaRPr lang="de-DE"/>
        </a:p>
      </dgm:t>
    </dgm:pt>
    <dgm:pt modelId="{B1C6CE72-DC06-42F3-8AE9-4DF117176461}">
      <dgm:prSet phldrT="[Text]"/>
      <dgm:spPr/>
      <dgm:t>
        <a:bodyPr/>
        <a:lstStyle/>
        <a:p>
          <a:r>
            <a:rPr lang="de-DE"/>
            <a:t>Wir reden miteinander</a:t>
          </a:r>
        </a:p>
      </dgm:t>
    </dgm:pt>
    <dgm:pt modelId="{E53FB764-BCF9-4D1B-9E16-AADBF1F1263F}" type="parTrans" cxnId="{C788D0E4-E3A1-4A73-BCE3-F890D0C16C2E}">
      <dgm:prSet/>
      <dgm:spPr/>
      <dgm:t>
        <a:bodyPr/>
        <a:lstStyle/>
        <a:p>
          <a:endParaRPr lang="de-DE"/>
        </a:p>
      </dgm:t>
    </dgm:pt>
    <dgm:pt modelId="{9575E7D1-6743-4524-991C-B342D6C31F6F}" type="sibTrans" cxnId="{C788D0E4-E3A1-4A73-BCE3-F890D0C16C2E}">
      <dgm:prSet/>
      <dgm:spPr/>
      <dgm:t>
        <a:bodyPr/>
        <a:lstStyle/>
        <a:p>
          <a:endParaRPr lang="de-DE"/>
        </a:p>
      </dgm:t>
    </dgm:pt>
    <dgm:pt modelId="{BEA4AC16-66BB-405C-A585-E61D73EA7373}">
      <dgm:prSet phldrT="[Text]"/>
      <dgm:spPr/>
      <dgm:t>
        <a:bodyPr/>
        <a:lstStyle/>
        <a:p>
          <a:r>
            <a:rPr lang="de-DE" dirty="0"/>
            <a:t>Wir finden eine Lösung </a:t>
          </a:r>
        </a:p>
      </dgm:t>
    </dgm:pt>
    <dgm:pt modelId="{707FF61D-0D60-4338-A735-7F86AE25ACBD}" type="parTrans" cxnId="{93F0277B-A81B-4765-B483-A1932C677E74}">
      <dgm:prSet/>
      <dgm:spPr/>
      <dgm:t>
        <a:bodyPr/>
        <a:lstStyle/>
        <a:p>
          <a:endParaRPr lang="de-DE"/>
        </a:p>
      </dgm:t>
    </dgm:pt>
    <dgm:pt modelId="{35BE099C-60B8-4083-9E67-5A4B0F94C503}" type="sibTrans" cxnId="{93F0277B-A81B-4765-B483-A1932C677E74}">
      <dgm:prSet/>
      <dgm:spPr/>
      <dgm:t>
        <a:bodyPr/>
        <a:lstStyle/>
        <a:p>
          <a:endParaRPr lang="de-DE"/>
        </a:p>
      </dgm:t>
    </dgm:pt>
    <dgm:pt modelId="{5B7E0FB8-BD91-4911-A012-2BF2BCAD140F}" type="pres">
      <dgm:prSet presAssocID="{0A5D3063-D101-48E9-AEAA-E336E137CD40}" presName="Name0" presStyleCnt="0">
        <dgm:presLayoutVars>
          <dgm:chMax val="7"/>
          <dgm:chPref val="7"/>
          <dgm:dir/>
        </dgm:presLayoutVars>
      </dgm:prSet>
      <dgm:spPr/>
    </dgm:pt>
    <dgm:pt modelId="{E8C4799B-6F0D-469D-A9B0-90BE772B1483}" type="pres">
      <dgm:prSet presAssocID="{0A5D3063-D101-48E9-AEAA-E336E137CD40}" presName="Name1" presStyleCnt="0"/>
      <dgm:spPr/>
    </dgm:pt>
    <dgm:pt modelId="{35142B11-A1AF-4F38-A234-39049AA70CE3}" type="pres">
      <dgm:prSet presAssocID="{0A5D3063-D101-48E9-AEAA-E336E137CD40}" presName="cycle" presStyleCnt="0"/>
      <dgm:spPr/>
    </dgm:pt>
    <dgm:pt modelId="{38E30297-CE74-42A3-B62B-EDB4C5BA7B96}" type="pres">
      <dgm:prSet presAssocID="{0A5D3063-D101-48E9-AEAA-E336E137CD40}" presName="srcNode" presStyleLbl="node1" presStyleIdx="0" presStyleCnt="3"/>
      <dgm:spPr/>
    </dgm:pt>
    <dgm:pt modelId="{9DB6E0ED-EDB7-42AE-A23F-6E10397C17FF}" type="pres">
      <dgm:prSet presAssocID="{0A5D3063-D101-48E9-AEAA-E336E137CD40}" presName="conn" presStyleLbl="parChTrans1D2" presStyleIdx="0" presStyleCnt="1"/>
      <dgm:spPr/>
    </dgm:pt>
    <dgm:pt modelId="{2D2651B6-FA0A-4DDD-A977-E86729C40F41}" type="pres">
      <dgm:prSet presAssocID="{0A5D3063-D101-48E9-AEAA-E336E137CD40}" presName="extraNode" presStyleLbl="node1" presStyleIdx="0" presStyleCnt="3"/>
      <dgm:spPr/>
    </dgm:pt>
    <dgm:pt modelId="{77A64CA4-CFC6-4891-B46A-3BEFD5221660}" type="pres">
      <dgm:prSet presAssocID="{0A5D3063-D101-48E9-AEAA-E336E137CD40}" presName="dstNode" presStyleLbl="node1" presStyleIdx="0" presStyleCnt="3"/>
      <dgm:spPr/>
    </dgm:pt>
    <dgm:pt modelId="{D2F21A9D-D5E1-40EB-B6E3-8CE024ADE44D}" type="pres">
      <dgm:prSet presAssocID="{69B31261-0F99-4181-958F-4B351EECD4EF}" presName="text_1" presStyleLbl="node1" presStyleIdx="0" presStyleCnt="3">
        <dgm:presLayoutVars>
          <dgm:bulletEnabled val="1"/>
        </dgm:presLayoutVars>
      </dgm:prSet>
      <dgm:spPr/>
    </dgm:pt>
    <dgm:pt modelId="{3A246474-BE98-45EB-8D13-EE0831872404}" type="pres">
      <dgm:prSet presAssocID="{69B31261-0F99-4181-958F-4B351EECD4EF}" presName="accent_1" presStyleCnt="0"/>
      <dgm:spPr/>
    </dgm:pt>
    <dgm:pt modelId="{EEF007DB-DD0A-4031-9AD8-FBB7CC6518D3}" type="pres">
      <dgm:prSet presAssocID="{69B31261-0F99-4181-958F-4B351EECD4EF}" presName="accentRepeatNode" presStyleLbl="solidFgAcc1" presStyleIdx="0" presStyleCnt="3"/>
      <dgm:spPr/>
    </dgm:pt>
    <dgm:pt modelId="{25D587D8-663B-45D5-B0E9-8E5E3FF565CD}" type="pres">
      <dgm:prSet presAssocID="{B1C6CE72-DC06-42F3-8AE9-4DF117176461}" presName="text_2" presStyleLbl="node1" presStyleIdx="1" presStyleCnt="3">
        <dgm:presLayoutVars>
          <dgm:bulletEnabled val="1"/>
        </dgm:presLayoutVars>
      </dgm:prSet>
      <dgm:spPr/>
    </dgm:pt>
    <dgm:pt modelId="{F9F8C641-8DD3-4630-AC9F-E219502DBC22}" type="pres">
      <dgm:prSet presAssocID="{B1C6CE72-DC06-42F3-8AE9-4DF117176461}" presName="accent_2" presStyleCnt="0"/>
      <dgm:spPr/>
    </dgm:pt>
    <dgm:pt modelId="{BA9765A6-FC95-457F-8E5F-BEB99B9DCD56}" type="pres">
      <dgm:prSet presAssocID="{B1C6CE72-DC06-42F3-8AE9-4DF117176461}" presName="accentRepeatNode" presStyleLbl="solidFgAcc1" presStyleIdx="1" presStyleCnt="3"/>
      <dgm:spPr/>
    </dgm:pt>
    <dgm:pt modelId="{89ADC669-901F-4A8A-8F85-6350A9BD4A39}" type="pres">
      <dgm:prSet presAssocID="{BEA4AC16-66BB-405C-A585-E61D73EA7373}" presName="text_3" presStyleLbl="node1" presStyleIdx="2" presStyleCnt="3">
        <dgm:presLayoutVars>
          <dgm:bulletEnabled val="1"/>
        </dgm:presLayoutVars>
      </dgm:prSet>
      <dgm:spPr/>
    </dgm:pt>
    <dgm:pt modelId="{C87213EB-AD6F-4E89-850E-FB078B246CD8}" type="pres">
      <dgm:prSet presAssocID="{BEA4AC16-66BB-405C-A585-E61D73EA7373}" presName="accent_3" presStyleCnt="0"/>
      <dgm:spPr/>
    </dgm:pt>
    <dgm:pt modelId="{ED910FA7-F554-4307-AF54-64200559F719}" type="pres">
      <dgm:prSet presAssocID="{BEA4AC16-66BB-405C-A585-E61D73EA7373}" presName="accentRepeatNode" presStyleLbl="solidFgAcc1" presStyleIdx="2" presStyleCnt="3"/>
      <dgm:spPr/>
    </dgm:pt>
  </dgm:ptLst>
  <dgm:cxnLst>
    <dgm:cxn modelId="{81720C39-EA06-4D95-96A4-DB282ECCC951}" type="presOf" srcId="{E35534C3-FC46-440F-9715-AE077A71CFE2}" destId="{9DB6E0ED-EDB7-42AE-A23F-6E10397C17FF}" srcOrd="0" destOrd="0" presId="urn:microsoft.com/office/officeart/2008/layout/VerticalCurvedList"/>
    <dgm:cxn modelId="{FC78C965-BAAA-4B32-9D74-340FF1ECF404}" type="presOf" srcId="{B1C6CE72-DC06-42F3-8AE9-4DF117176461}" destId="{25D587D8-663B-45D5-B0E9-8E5E3FF565CD}" srcOrd="0" destOrd="0" presId="urn:microsoft.com/office/officeart/2008/layout/VerticalCurvedList"/>
    <dgm:cxn modelId="{93F0277B-A81B-4765-B483-A1932C677E74}" srcId="{0A5D3063-D101-48E9-AEAA-E336E137CD40}" destId="{BEA4AC16-66BB-405C-A585-E61D73EA7373}" srcOrd="2" destOrd="0" parTransId="{707FF61D-0D60-4338-A735-7F86AE25ACBD}" sibTransId="{35BE099C-60B8-4083-9E67-5A4B0F94C503}"/>
    <dgm:cxn modelId="{EA512D97-77E7-4A1E-ABD1-39809CE526D8}" type="presOf" srcId="{BEA4AC16-66BB-405C-A585-E61D73EA7373}" destId="{89ADC669-901F-4A8A-8F85-6350A9BD4A39}" srcOrd="0" destOrd="0" presId="urn:microsoft.com/office/officeart/2008/layout/VerticalCurvedList"/>
    <dgm:cxn modelId="{ADE13EB2-469F-44F3-914B-BFA129C6E8F8}" srcId="{0A5D3063-D101-48E9-AEAA-E336E137CD40}" destId="{69B31261-0F99-4181-958F-4B351EECD4EF}" srcOrd="0" destOrd="0" parTransId="{5B2A1645-F589-45BC-8BE7-2BE355E8A104}" sibTransId="{E35534C3-FC46-440F-9715-AE077A71CFE2}"/>
    <dgm:cxn modelId="{913DB9CB-AF06-452A-A996-0B4B890B3F6C}" type="presOf" srcId="{0A5D3063-D101-48E9-AEAA-E336E137CD40}" destId="{5B7E0FB8-BD91-4911-A012-2BF2BCAD140F}" srcOrd="0" destOrd="0" presId="urn:microsoft.com/office/officeart/2008/layout/VerticalCurvedList"/>
    <dgm:cxn modelId="{8E871ED4-74A9-42D1-8015-3B57DAE739FC}" type="presOf" srcId="{69B31261-0F99-4181-958F-4B351EECD4EF}" destId="{D2F21A9D-D5E1-40EB-B6E3-8CE024ADE44D}" srcOrd="0" destOrd="0" presId="urn:microsoft.com/office/officeart/2008/layout/VerticalCurvedList"/>
    <dgm:cxn modelId="{C788D0E4-E3A1-4A73-BCE3-F890D0C16C2E}" srcId="{0A5D3063-D101-48E9-AEAA-E336E137CD40}" destId="{B1C6CE72-DC06-42F3-8AE9-4DF117176461}" srcOrd="1" destOrd="0" parTransId="{E53FB764-BCF9-4D1B-9E16-AADBF1F1263F}" sibTransId="{9575E7D1-6743-4524-991C-B342D6C31F6F}"/>
    <dgm:cxn modelId="{C787D3D8-BB2A-445E-BD2C-26A71986AD14}" type="presParOf" srcId="{5B7E0FB8-BD91-4911-A012-2BF2BCAD140F}" destId="{E8C4799B-6F0D-469D-A9B0-90BE772B1483}" srcOrd="0" destOrd="0" presId="urn:microsoft.com/office/officeart/2008/layout/VerticalCurvedList"/>
    <dgm:cxn modelId="{ABF2FBA8-4381-4BD9-8A2C-3D4D80D623E9}" type="presParOf" srcId="{E8C4799B-6F0D-469D-A9B0-90BE772B1483}" destId="{35142B11-A1AF-4F38-A234-39049AA70CE3}" srcOrd="0" destOrd="0" presId="urn:microsoft.com/office/officeart/2008/layout/VerticalCurvedList"/>
    <dgm:cxn modelId="{5412945F-A2AD-4446-B514-A15A9A6D99D6}" type="presParOf" srcId="{35142B11-A1AF-4F38-A234-39049AA70CE3}" destId="{38E30297-CE74-42A3-B62B-EDB4C5BA7B96}" srcOrd="0" destOrd="0" presId="urn:microsoft.com/office/officeart/2008/layout/VerticalCurvedList"/>
    <dgm:cxn modelId="{DE111B36-906C-47A5-9C59-012593EB0407}" type="presParOf" srcId="{35142B11-A1AF-4F38-A234-39049AA70CE3}" destId="{9DB6E0ED-EDB7-42AE-A23F-6E10397C17FF}" srcOrd="1" destOrd="0" presId="urn:microsoft.com/office/officeart/2008/layout/VerticalCurvedList"/>
    <dgm:cxn modelId="{DB90C18C-03C1-48B7-9629-4350EE7FBCFF}" type="presParOf" srcId="{35142B11-A1AF-4F38-A234-39049AA70CE3}" destId="{2D2651B6-FA0A-4DDD-A977-E86729C40F41}" srcOrd="2" destOrd="0" presId="urn:microsoft.com/office/officeart/2008/layout/VerticalCurvedList"/>
    <dgm:cxn modelId="{699DD530-F3D6-4AEE-B3B1-67A38A2B80A6}" type="presParOf" srcId="{35142B11-A1AF-4F38-A234-39049AA70CE3}" destId="{77A64CA4-CFC6-4891-B46A-3BEFD5221660}" srcOrd="3" destOrd="0" presId="urn:microsoft.com/office/officeart/2008/layout/VerticalCurvedList"/>
    <dgm:cxn modelId="{FEE729E1-CA71-42B0-948A-07FF66381E2F}" type="presParOf" srcId="{E8C4799B-6F0D-469D-A9B0-90BE772B1483}" destId="{D2F21A9D-D5E1-40EB-B6E3-8CE024ADE44D}" srcOrd="1" destOrd="0" presId="urn:microsoft.com/office/officeart/2008/layout/VerticalCurvedList"/>
    <dgm:cxn modelId="{287AAAF1-DC0F-4933-8BF1-0E9F06879257}" type="presParOf" srcId="{E8C4799B-6F0D-469D-A9B0-90BE772B1483}" destId="{3A246474-BE98-45EB-8D13-EE0831872404}" srcOrd="2" destOrd="0" presId="urn:microsoft.com/office/officeart/2008/layout/VerticalCurvedList"/>
    <dgm:cxn modelId="{ABEE7C2A-82FF-4C99-A407-62E357B2A079}" type="presParOf" srcId="{3A246474-BE98-45EB-8D13-EE0831872404}" destId="{EEF007DB-DD0A-4031-9AD8-FBB7CC6518D3}" srcOrd="0" destOrd="0" presId="urn:microsoft.com/office/officeart/2008/layout/VerticalCurvedList"/>
    <dgm:cxn modelId="{7CC7E7F8-CB6F-4A58-BEC4-65EF38473988}" type="presParOf" srcId="{E8C4799B-6F0D-469D-A9B0-90BE772B1483}" destId="{25D587D8-663B-45D5-B0E9-8E5E3FF565CD}" srcOrd="3" destOrd="0" presId="urn:microsoft.com/office/officeart/2008/layout/VerticalCurvedList"/>
    <dgm:cxn modelId="{510AE95D-2458-4A3B-90DE-D1CCC1BA36CE}" type="presParOf" srcId="{E8C4799B-6F0D-469D-A9B0-90BE772B1483}" destId="{F9F8C641-8DD3-4630-AC9F-E219502DBC22}" srcOrd="4" destOrd="0" presId="urn:microsoft.com/office/officeart/2008/layout/VerticalCurvedList"/>
    <dgm:cxn modelId="{15B9AB8B-3712-4730-B1C4-AA5A639A2EB7}" type="presParOf" srcId="{F9F8C641-8DD3-4630-AC9F-E219502DBC22}" destId="{BA9765A6-FC95-457F-8E5F-BEB99B9DCD56}" srcOrd="0" destOrd="0" presId="urn:microsoft.com/office/officeart/2008/layout/VerticalCurvedList"/>
    <dgm:cxn modelId="{0E1D09B2-5E99-4975-97AB-EFF7EDD4FB63}" type="presParOf" srcId="{E8C4799B-6F0D-469D-A9B0-90BE772B1483}" destId="{89ADC669-901F-4A8A-8F85-6350A9BD4A39}" srcOrd="5" destOrd="0" presId="urn:microsoft.com/office/officeart/2008/layout/VerticalCurvedList"/>
    <dgm:cxn modelId="{C63E705A-CAAE-4450-A9CD-E2674183BAED}" type="presParOf" srcId="{E8C4799B-6F0D-469D-A9B0-90BE772B1483}" destId="{C87213EB-AD6F-4E89-850E-FB078B246CD8}" srcOrd="6" destOrd="0" presId="urn:microsoft.com/office/officeart/2008/layout/VerticalCurvedList"/>
    <dgm:cxn modelId="{AB88363A-E4CF-44C5-A63F-9DC123FAFBB2}" type="presParOf" srcId="{C87213EB-AD6F-4E89-850E-FB078B246CD8}" destId="{ED910FA7-F554-4307-AF54-64200559F719}" srcOrd="0" destOrd="0" presId="urn:microsoft.com/office/officeart/2008/layout/VerticalCurve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D8319AA-5183-4FFE-984C-C72F5F01708C}" type="doc">
      <dgm:prSet loTypeId="urn:microsoft.com/office/officeart/2005/8/layout/venn3" loCatId="relationship" qsTypeId="urn:microsoft.com/office/officeart/2005/8/quickstyle/simple2" qsCatId="simple" csTypeId="urn:microsoft.com/office/officeart/2005/8/colors/accent1_3" csCatId="accent1" phldr="1"/>
      <dgm:spPr/>
      <dgm:t>
        <a:bodyPr/>
        <a:lstStyle/>
        <a:p>
          <a:endParaRPr lang="de-DE"/>
        </a:p>
      </dgm:t>
    </dgm:pt>
    <dgm:pt modelId="{ED35F6D2-EFA5-4337-9436-086F4A6BAD70}">
      <dgm:prSet phldrT="[Text]" custT="1"/>
      <dgm:spPr/>
      <dgm:t>
        <a:bodyPr/>
        <a:lstStyle/>
        <a:p>
          <a:r>
            <a:rPr lang="de-DE" sz="2000" dirty="0"/>
            <a:t>Fach- und Beratungs-einrichtungen</a:t>
          </a:r>
        </a:p>
      </dgm:t>
    </dgm:pt>
    <dgm:pt modelId="{0C058BCB-AE5C-4AC1-A764-118389F0F319}" type="parTrans" cxnId="{34D50E3D-FB5E-4CF0-B9E3-DA59525A847A}">
      <dgm:prSet/>
      <dgm:spPr/>
      <dgm:t>
        <a:bodyPr/>
        <a:lstStyle/>
        <a:p>
          <a:endParaRPr lang="de-DE" sz="2000"/>
        </a:p>
      </dgm:t>
    </dgm:pt>
    <dgm:pt modelId="{652CAA06-91E7-4239-A132-C7063356B76A}" type="sibTrans" cxnId="{34D50E3D-FB5E-4CF0-B9E3-DA59525A847A}">
      <dgm:prSet/>
      <dgm:spPr/>
      <dgm:t>
        <a:bodyPr/>
        <a:lstStyle/>
        <a:p>
          <a:endParaRPr lang="de-DE" sz="2000"/>
        </a:p>
      </dgm:t>
    </dgm:pt>
    <dgm:pt modelId="{8283DCEC-99D8-4954-8A20-CC6B4D3780BD}">
      <dgm:prSet phldrT="[Text]" custT="1"/>
      <dgm:spPr/>
      <dgm:t>
        <a:bodyPr/>
        <a:lstStyle/>
        <a:p>
          <a:r>
            <a:rPr lang="de-DE" sz="2000" dirty="0"/>
            <a:t>Ärzte, Physiotherapeuten und andere</a:t>
          </a:r>
        </a:p>
      </dgm:t>
    </dgm:pt>
    <dgm:pt modelId="{190546B1-BA02-461A-A2D0-FA81B850352E}" type="parTrans" cxnId="{2BD2F91D-1E48-4970-8886-3E79158FD0CA}">
      <dgm:prSet/>
      <dgm:spPr/>
      <dgm:t>
        <a:bodyPr/>
        <a:lstStyle/>
        <a:p>
          <a:endParaRPr lang="de-DE" sz="2000"/>
        </a:p>
      </dgm:t>
    </dgm:pt>
    <dgm:pt modelId="{F235A0A4-CAF0-4CAA-9343-1C454B76BF1A}" type="sibTrans" cxnId="{2BD2F91D-1E48-4970-8886-3E79158FD0CA}">
      <dgm:prSet/>
      <dgm:spPr/>
      <dgm:t>
        <a:bodyPr/>
        <a:lstStyle/>
        <a:p>
          <a:endParaRPr lang="de-DE" sz="2000"/>
        </a:p>
      </dgm:t>
    </dgm:pt>
    <dgm:pt modelId="{7BAA4CF2-D714-4E15-8F21-23EF1E171A36}">
      <dgm:prSet phldrT="[Text]" custT="1"/>
      <dgm:spPr/>
      <dgm:t>
        <a:bodyPr/>
        <a:lstStyle/>
        <a:p>
          <a:r>
            <a:rPr lang="de-DE" sz="2000" dirty="0"/>
            <a:t>Behörden, Jugendamt, Schulen und Stadt </a:t>
          </a:r>
        </a:p>
      </dgm:t>
    </dgm:pt>
    <dgm:pt modelId="{7997FF11-8369-4BA7-AC33-7852EFE36AEC}" type="parTrans" cxnId="{0A052BEA-F276-43E0-8750-4831B0669F80}">
      <dgm:prSet/>
      <dgm:spPr/>
      <dgm:t>
        <a:bodyPr/>
        <a:lstStyle/>
        <a:p>
          <a:endParaRPr lang="de-DE" sz="2000"/>
        </a:p>
      </dgm:t>
    </dgm:pt>
    <dgm:pt modelId="{37DF07EE-32B9-40E2-936E-CE982441A8F2}" type="sibTrans" cxnId="{0A052BEA-F276-43E0-8750-4831B0669F80}">
      <dgm:prSet/>
      <dgm:spPr/>
      <dgm:t>
        <a:bodyPr/>
        <a:lstStyle/>
        <a:p>
          <a:endParaRPr lang="de-DE" sz="2000"/>
        </a:p>
      </dgm:t>
    </dgm:pt>
    <dgm:pt modelId="{18A49E33-A40F-44DB-9ABD-D9B559C86644}">
      <dgm:prSet phldrT="[Text]" custT="1"/>
      <dgm:spPr/>
      <dgm:t>
        <a:bodyPr/>
        <a:lstStyle/>
        <a:p>
          <a:r>
            <a:rPr lang="de-DE" sz="2000"/>
            <a:t>Andere Kitas, Fachberatung und Diözese</a:t>
          </a:r>
        </a:p>
      </dgm:t>
    </dgm:pt>
    <dgm:pt modelId="{6BB1786D-BDE4-43C3-AC9A-7CDA8DA03E88}" type="parTrans" cxnId="{2C6C22DC-D9BE-4FCE-AEEA-ADDBBC61E6F8}">
      <dgm:prSet/>
      <dgm:spPr/>
      <dgm:t>
        <a:bodyPr/>
        <a:lstStyle/>
        <a:p>
          <a:endParaRPr lang="de-DE" sz="2000"/>
        </a:p>
      </dgm:t>
    </dgm:pt>
    <dgm:pt modelId="{B19D54CF-03F2-447F-9BDC-BC0BD1413F09}" type="sibTrans" cxnId="{2C6C22DC-D9BE-4FCE-AEEA-ADDBBC61E6F8}">
      <dgm:prSet/>
      <dgm:spPr/>
      <dgm:t>
        <a:bodyPr/>
        <a:lstStyle/>
        <a:p>
          <a:endParaRPr lang="de-DE" sz="2000"/>
        </a:p>
      </dgm:t>
    </dgm:pt>
    <dgm:pt modelId="{2F6289F6-7713-4519-9FEA-9173E30EDAF9}" type="pres">
      <dgm:prSet presAssocID="{DD8319AA-5183-4FFE-984C-C72F5F01708C}" presName="Name0" presStyleCnt="0">
        <dgm:presLayoutVars>
          <dgm:dir/>
          <dgm:resizeHandles val="exact"/>
        </dgm:presLayoutVars>
      </dgm:prSet>
      <dgm:spPr/>
    </dgm:pt>
    <dgm:pt modelId="{E9B137AF-5DF2-4AC3-91B3-042D3B6B2610}" type="pres">
      <dgm:prSet presAssocID="{ED35F6D2-EFA5-4337-9436-086F4A6BAD70}" presName="Name5" presStyleLbl="vennNode1" presStyleIdx="0" presStyleCnt="4">
        <dgm:presLayoutVars>
          <dgm:bulletEnabled val="1"/>
        </dgm:presLayoutVars>
      </dgm:prSet>
      <dgm:spPr/>
    </dgm:pt>
    <dgm:pt modelId="{BE860136-78A0-4A4A-B268-EE8E1E73CA8A}" type="pres">
      <dgm:prSet presAssocID="{652CAA06-91E7-4239-A132-C7063356B76A}" presName="space" presStyleCnt="0"/>
      <dgm:spPr/>
    </dgm:pt>
    <dgm:pt modelId="{8C19A47D-B380-4C43-9DE9-C4F27480B62A}" type="pres">
      <dgm:prSet presAssocID="{8283DCEC-99D8-4954-8A20-CC6B4D3780BD}" presName="Name5" presStyleLbl="vennNode1" presStyleIdx="1" presStyleCnt="4">
        <dgm:presLayoutVars>
          <dgm:bulletEnabled val="1"/>
        </dgm:presLayoutVars>
      </dgm:prSet>
      <dgm:spPr/>
    </dgm:pt>
    <dgm:pt modelId="{21341A1C-494A-4160-BCB9-5EFA77D58CA1}" type="pres">
      <dgm:prSet presAssocID="{F235A0A4-CAF0-4CAA-9343-1C454B76BF1A}" presName="space" presStyleCnt="0"/>
      <dgm:spPr/>
    </dgm:pt>
    <dgm:pt modelId="{9DE7F7B6-122E-4CA6-88D2-4998F120E75E}" type="pres">
      <dgm:prSet presAssocID="{7BAA4CF2-D714-4E15-8F21-23EF1E171A36}" presName="Name5" presStyleLbl="vennNode1" presStyleIdx="2" presStyleCnt="4">
        <dgm:presLayoutVars>
          <dgm:bulletEnabled val="1"/>
        </dgm:presLayoutVars>
      </dgm:prSet>
      <dgm:spPr/>
    </dgm:pt>
    <dgm:pt modelId="{2099F205-5ADF-45F1-A35B-7DE127996A79}" type="pres">
      <dgm:prSet presAssocID="{37DF07EE-32B9-40E2-936E-CE982441A8F2}" presName="space" presStyleCnt="0"/>
      <dgm:spPr/>
    </dgm:pt>
    <dgm:pt modelId="{804FDC9B-A393-4DF1-985C-2EBBC2042255}" type="pres">
      <dgm:prSet presAssocID="{18A49E33-A40F-44DB-9ABD-D9B559C86644}" presName="Name5" presStyleLbl="vennNode1" presStyleIdx="3" presStyleCnt="4">
        <dgm:presLayoutVars>
          <dgm:bulletEnabled val="1"/>
        </dgm:presLayoutVars>
      </dgm:prSet>
      <dgm:spPr/>
    </dgm:pt>
  </dgm:ptLst>
  <dgm:cxnLst>
    <dgm:cxn modelId="{2BD2F91D-1E48-4970-8886-3E79158FD0CA}" srcId="{DD8319AA-5183-4FFE-984C-C72F5F01708C}" destId="{8283DCEC-99D8-4954-8A20-CC6B4D3780BD}" srcOrd="1" destOrd="0" parTransId="{190546B1-BA02-461A-A2D0-FA81B850352E}" sibTransId="{F235A0A4-CAF0-4CAA-9343-1C454B76BF1A}"/>
    <dgm:cxn modelId="{8B18C837-3672-412E-BA80-11AB6E046E3D}" type="presOf" srcId="{18A49E33-A40F-44DB-9ABD-D9B559C86644}" destId="{804FDC9B-A393-4DF1-985C-2EBBC2042255}" srcOrd="0" destOrd="0" presId="urn:microsoft.com/office/officeart/2005/8/layout/venn3"/>
    <dgm:cxn modelId="{34D50E3D-FB5E-4CF0-B9E3-DA59525A847A}" srcId="{DD8319AA-5183-4FFE-984C-C72F5F01708C}" destId="{ED35F6D2-EFA5-4337-9436-086F4A6BAD70}" srcOrd="0" destOrd="0" parTransId="{0C058BCB-AE5C-4AC1-A764-118389F0F319}" sibTransId="{652CAA06-91E7-4239-A132-C7063356B76A}"/>
    <dgm:cxn modelId="{4B886D40-7844-4088-BC8D-9980BF27A9CF}" type="presOf" srcId="{ED35F6D2-EFA5-4337-9436-086F4A6BAD70}" destId="{E9B137AF-5DF2-4AC3-91B3-042D3B6B2610}" srcOrd="0" destOrd="0" presId="urn:microsoft.com/office/officeart/2005/8/layout/venn3"/>
    <dgm:cxn modelId="{D1A0CD83-BFC7-4C4F-B693-860CB2E18E8B}" type="presOf" srcId="{DD8319AA-5183-4FFE-984C-C72F5F01708C}" destId="{2F6289F6-7713-4519-9FEA-9173E30EDAF9}" srcOrd="0" destOrd="0" presId="urn:microsoft.com/office/officeart/2005/8/layout/venn3"/>
    <dgm:cxn modelId="{8F9AA387-70E1-44B2-916B-24AEF0965C03}" type="presOf" srcId="{8283DCEC-99D8-4954-8A20-CC6B4D3780BD}" destId="{8C19A47D-B380-4C43-9DE9-C4F27480B62A}" srcOrd="0" destOrd="0" presId="urn:microsoft.com/office/officeart/2005/8/layout/venn3"/>
    <dgm:cxn modelId="{BE134D90-F296-4F71-979E-87C7A0D12D1C}" type="presOf" srcId="{7BAA4CF2-D714-4E15-8F21-23EF1E171A36}" destId="{9DE7F7B6-122E-4CA6-88D2-4998F120E75E}" srcOrd="0" destOrd="0" presId="urn:microsoft.com/office/officeart/2005/8/layout/venn3"/>
    <dgm:cxn modelId="{2C6C22DC-D9BE-4FCE-AEEA-ADDBBC61E6F8}" srcId="{DD8319AA-5183-4FFE-984C-C72F5F01708C}" destId="{18A49E33-A40F-44DB-9ABD-D9B559C86644}" srcOrd="3" destOrd="0" parTransId="{6BB1786D-BDE4-43C3-AC9A-7CDA8DA03E88}" sibTransId="{B19D54CF-03F2-447F-9BDC-BC0BD1413F09}"/>
    <dgm:cxn modelId="{0A052BEA-F276-43E0-8750-4831B0669F80}" srcId="{DD8319AA-5183-4FFE-984C-C72F5F01708C}" destId="{7BAA4CF2-D714-4E15-8F21-23EF1E171A36}" srcOrd="2" destOrd="0" parTransId="{7997FF11-8369-4BA7-AC33-7852EFE36AEC}" sibTransId="{37DF07EE-32B9-40E2-936E-CE982441A8F2}"/>
    <dgm:cxn modelId="{93DD6914-5206-42A7-87C6-400487700733}" type="presParOf" srcId="{2F6289F6-7713-4519-9FEA-9173E30EDAF9}" destId="{E9B137AF-5DF2-4AC3-91B3-042D3B6B2610}" srcOrd="0" destOrd="0" presId="urn:microsoft.com/office/officeart/2005/8/layout/venn3"/>
    <dgm:cxn modelId="{F441918E-5255-489A-B1CF-380DA2E7E8CC}" type="presParOf" srcId="{2F6289F6-7713-4519-9FEA-9173E30EDAF9}" destId="{BE860136-78A0-4A4A-B268-EE8E1E73CA8A}" srcOrd="1" destOrd="0" presId="urn:microsoft.com/office/officeart/2005/8/layout/venn3"/>
    <dgm:cxn modelId="{722E4228-502C-46A9-99F6-B8A09EF75EB6}" type="presParOf" srcId="{2F6289F6-7713-4519-9FEA-9173E30EDAF9}" destId="{8C19A47D-B380-4C43-9DE9-C4F27480B62A}" srcOrd="2" destOrd="0" presId="urn:microsoft.com/office/officeart/2005/8/layout/venn3"/>
    <dgm:cxn modelId="{3E4A78ED-09B8-4487-A1DB-C521467C3BBD}" type="presParOf" srcId="{2F6289F6-7713-4519-9FEA-9173E30EDAF9}" destId="{21341A1C-494A-4160-BCB9-5EFA77D58CA1}" srcOrd="3" destOrd="0" presId="urn:microsoft.com/office/officeart/2005/8/layout/venn3"/>
    <dgm:cxn modelId="{7FAC3C41-1338-4FBD-8462-321478681CA6}" type="presParOf" srcId="{2F6289F6-7713-4519-9FEA-9173E30EDAF9}" destId="{9DE7F7B6-122E-4CA6-88D2-4998F120E75E}" srcOrd="4" destOrd="0" presId="urn:microsoft.com/office/officeart/2005/8/layout/venn3"/>
    <dgm:cxn modelId="{C3E2B5BD-2B58-4687-914D-F509264B21F1}" type="presParOf" srcId="{2F6289F6-7713-4519-9FEA-9173E30EDAF9}" destId="{2099F205-5ADF-45F1-A35B-7DE127996A79}" srcOrd="5" destOrd="0" presId="urn:microsoft.com/office/officeart/2005/8/layout/venn3"/>
    <dgm:cxn modelId="{E8A29834-BB57-4CBB-AC3B-06E823B6DBE8}" type="presParOf" srcId="{2F6289F6-7713-4519-9FEA-9173E30EDAF9}" destId="{804FDC9B-A393-4DF1-985C-2EBBC2042255}" srcOrd="6" destOrd="0" presId="urn:microsoft.com/office/officeart/2005/8/layout/venn3"/>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1E1C6FD-59BD-4162-B2D7-E993C6E710D6}"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8A6D4644-F9E2-46EA-90BB-C5800F71D6A3}">
      <dgm:prSet custT="1"/>
      <dgm:spPr/>
      <dgm:t>
        <a:bodyPr anchor="ctr"/>
        <a:lstStyle/>
        <a:p>
          <a:r>
            <a:rPr lang="de-DE" sz="2000" dirty="0"/>
            <a:t>Verantwortlich für die Inhalte ist Kerstin </a:t>
          </a:r>
          <a:r>
            <a:rPr lang="de-DE" sz="2000" dirty="0" err="1"/>
            <a:t>Duhme</a:t>
          </a:r>
          <a:r>
            <a:rPr lang="de-DE" sz="2000" dirty="0"/>
            <a:t>, Leiterin.</a:t>
          </a:r>
          <a:endParaRPr lang="en-US" sz="2000" dirty="0"/>
        </a:p>
      </dgm:t>
    </dgm:pt>
    <dgm:pt modelId="{73EDFA8D-829F-4C4F-8ABF-880F0F63E015}" type="parTrans" cxnId="{D7F1B0CB-BA06-494C-9882-967921872FF9}">
      <dgm:prSet/>
      <dgm:spPr/>
      <dgm:t>
        <a:bodyPr/>
        <a:lstStyle/>
        <a:p>
          <a:endParaRPr lang="en-US"/>
        </a:p>
      </dgm:t>
    </dgm:pt>
    <dgm:pt modelId="{2C568BCC-FFD2-4E3F-ACFC-BCFB8B4A09A1}" type="sibTrans" cxnId="{D7F1B0CB-BA06-494C-9882-967921872FF9}">
      <dgm:prSet/>
      <dgm:spPr/>
      <dgm:t>
        <a:bodyPr/>
        <a:lstStyle/>
        <a:p>
          <a:endParaRPr lang="en-US"/>
        </a:p>
      </dgm:t>
    </dgm:pt>
    <dgm:pt modelId="{D82D90B1-F8B4-4716-B64E-2C78C2D9FDC6}">
      <dgm:prSet custT="1"/>
      <dgm:spPr/>
      <dgm:t>
        <a:bodyPr anchor="ctr"/>
        <a:lstStyle/>
        <a:p>
          <a:r>
            <a:rPr lang="de-DE" sz="2000" dirty="0"/>
            <a:t>Die gesetzlichen Datenschutzrichtlinien sind eingehalten worden.</a:t>
          </a:r>
          <a:endParaRPr lang="en-US" sz="2000" dirty="0"/>
        </a:p>
      </dgm:t>
    </dgm:pt>
    <dgm:pt modelId="{EA88D98C-9B67-4BA6-AE83-0CB71109A8BF}" type="parTrans" cxnId="{B59B011F-EA9F-413F-A860-9FF4BFD4D99F}">
      <dgm:prSet/>
      <dgm:spPr/>
      <dgm:t>
        <a:bodyPr/>
        <a:lstStyle/>
        <a:p>
          <a:endParaRPr lang="en-US"/>
        </a:p>
      </dgm:t>
    </dgm:pt>
    <dgm:pt modelId="{BB00F1C2-F777-4455-9CC1-CB1878AD80E4}" type="sibTrans" cxnId="{B59B011F-EA9F-413F-A860-9FF4BFD4D99F}">
      <dgm:prSet/>
      <dgm:spPr/>
      <dgm:t>
        <a:bodyPr/>
        <a:lstStyle/>
        <a:p>
          <a:endParaRPr lang="en-US"/>
        </a:p>
      </dgm:t>
    </dgm:pt>
    <dgm:pt modelId="{DB3BC1A6-B1E0-4254-97AA-D6BCC28B3E48}">
      <dgm:prSet custT="1"/>
      <dgm:spPr/>
      <dgm:t>
        <a:bodyPr anchor="ctr"/>
        <a:lstStyle/>
        <a:p>
          <a:r>
            <a:rPr lang="de-DE" sz="2000" dirty="0"/>
            <a:t>Zu der Verwendung der Fotos sind Genehmigungen eingeholt worden.</a:t>
          </a:r>
          <a:endParaRPr lang="en-US" sz="2000" dirty="0"/>
        </a:p>
      </dgm:t>
    </dgm:pt>
    <dgm:pt modelId="{02A204F4-86C2-4FA5-AAFD-692A4B90C6C4}" type="parTrans" cxnId="{73276BC3-502B-4A5D-AE8C-484186AB4870}">
      <dgm:prSet/>
      <dgm:spPr/>
      <dgm:t>
        <a:bodyPr/>
        <a:lstStyle/>
        <a:p>
          <a:endParaRPr lang="en-US"/>
        </a:p>
      </dgm:t>
    </dgm:pt>
    <dgm:pt modelId="{DE288048-FDAA-4929-A097-44DD93E89637}" type="sibTrans" cxnId="{73276BC3-502B-4A5D-AE8C-484186AB4870}">
      <dgm:prSet/>
      <dgm:spPr/>
      <dgm:t>
        <a:bodyPr/>
        <a:lstStyle/>
        <a:p>
          <a:endParaRPr lang="en-US"/>
        </a:p>
      </dgm:t>
    </dgm:pt>
    <dgm:pt modelId="{8E7E6E9E-77EF-4DCC-8FE5-CFCF13660DE4}">
      <dgm:prSet custT="1"/>
      <dgm:spPr/>
      <dgm:t>
        <a:bodyPr anchor="ctr"/>
        <a:lstStyle/>
        <a:p>
          <a:r>
            <a:rPr lang="de-DE" sz="2000" dirty="0"/>
            <a:t>Die Konzeptionserarbeitung wurde begleitet von Christine Richter-Brüggen, Lingen. </a:t>
          </a:r>
          <a:endParaRPr lang="en-US" sz="2000" dirty="0"/>
        </a:p>
      </dgm:t>
    </dgm:pt>
    <dgm:pt modelId="{3D480B38-1887-4BB8-B763-9C600CF97B96}" type="parTrans" cxnId="{6A830D77-2A1B-4641-B90C-0BE5CB25490E}">
      <dgm:prSet/>
      <dgm:spPr/>
      <dgm:t>
        <a:bodyPr/>
        <a:lstStyle/>
        <a:p>
          <a:endParaRPr lang="en-US"/>
        </a:p>
      </dgm:t>
    </dgm:pt>
    <dgm:pt modelId="{CFFE9E3C-365F-4904-9E4F-0E5B99830B3E}" type="sibTrans" cxnId="{6A830D77-2A1B-4641-B90C-0BE5CB25490E}">
      <dgm:prSet/>
      <dgm:spPr/>
      <dgm:t>
        <a:bodyPr/>
        <a:lstStyle/>
        <a:p>
          <a:endParaRPr lang="en-US"/>
        </a:p>
      </dgm:t>
    </dgm:pt>
    <dgm:pt modelId="{B894FD33-DC77-4CF4-9A3F-550D8C83C9A1}" type="pres">
      <dgm:prSet presAssocID="{61E1C6FD-59BD-4162-B2D7-E993C6E710D6}" presName="vert0" presStyleCnt="0">
        <dgm:presLayoutVars>
          <dgm:dir/>
          <dgm:animOne val="branch"/>
          <dgm:animLvl val="lvl"/>
        </dgm:presLayoutVars>
      </dgm:prSet>
      <dgm:spPr/>
    </dgm:pt>
    <dgm:pt modelId="{832AA6D2-AB37-4E2C-A1BF-A58864213266}" type="pres">
      <dgm:prSet presAssocID="{8A6D4644-F9E2-46EA-90BB-C5800F71D6A3}" presName="thickLine" presStyleLbl="alignNode1" presStyleIdx="0" presStyleCnt="4"/>
      <dgm:spPr/>
    </dgm:pt>
    <dgm:pt modelId="{5012CF6A-A925-47B3-BB7F-C938F5CD8981}" type="pres">
      <dgm:prSet presAssocID="{8A6D4644-F9E2-46EA-90BB-C5800F71D6A3}" presName="horz1" presStyleCnt="0"/>
      <dgm:spPr/>
    </dgm:pt>
    <dgm:pt modelId="{E0A00FB8-A1F1-4F5D-BD18-DD38B0C5354D}" type="pres">
      <dgm:prSet presAssocID="{8A6D4644-F9E2-46EA-90BB-C5800F71D6A3}" presName="tx1" presStyleLbl="revTx" presStyleIdx="0" presStyleCnt="4"/>
      <dgm:spPr/>
    </dgm:pt>
    <dgm:pt modelId="{2146F828-BFA0-4A82-AAF9-15F1936B8FF2}" type="pres">
      <dgm:prSet presAssocID="{8A6D4644-F9E2-46EA-90BB-C5800F71D6A3}" presName="vert1" presStyleCnt="0"/>
      <dgm:spPr/>
    </dgm:pt>
    <dgm:pt modelId="{09C1125B-2456-4C49-B9DD-9A6BFA5BFB90}" type="pres">
      <dgm:prSet presAssocID="{D82D90B1-F8B4-4716-B64E-2C78C2D9FDC6}" presName="thickLine" presStyleLbl="alignNode1" presStyleIdx="1" presStyleCnt="4"/>
      <dgm:spPr/>
    </dgm:pt>
    <dgm:pt modelId="{1952F8AB-862D-48C6-94DE-CA55FAF713E9}" type="pres">
      <dgm:prSet presAssocID="{D82D90B1-F8B4-4716-B64E-2C78C2D9FDC6}" presName="horz1" presStyleCnt="0"/>
      <dgm:spPr/>
    </dgm:pt>
    <dgm:pt modelId="{E489381B-D1CA-44D4-B7F1-50143C332F9F}" type="pres">
      <dgm:prSet presAssocID="{D82D90B1-F8B4-4716-B64E-2C78C2D9FDC6}" presName="tx1" presStyleLbl="revTx" presStyleIdx="1" presStyleCnt="4"/>
      <dgm:spPr/>
    </dgm:pt>
    <dgm:pt modelId="{D039840F-580A-4DE2-92B7-1DF814EDEF08}" type="pres">
      <dgm:prSet presAssocID="{D82D90B1-F8B4-4716-B64E-2C78C2D9FDC6}" presName="vert1" presStyleCnt="0"/>
      <dgm:spPr/>
    </dgm:pt>
    <dgm:pt modelId="{BA652335-5706-4B0D-A4F3-4E1E3AE96B6B}" type="pres">
      <dgm:prSet presAssocID="{DB3BC1A6-B1E0-4254-97AA-D6BCC28B3E48}" presName="thickLine" presStyleLbl="alignNode1" presStyleIdx="2" presStyleCnt="4"/>
      <dgm:spPr/>
    </dgm:pt>
    <dgm:pt modelId="{6F2EEC95-227C-4379-A68C-B3CC98404330}" type="pres">
      <dgm:prSet presAssocID="{DB3BC1A6-B1E0-4254-97AA-D6BCC28B3E48}" presName="horz1" presStyleCnt="0"/>
      <dgm:spPr/>
    </dgm:pt>
    <dgm:pt modelId="{1B85603E-3CD5-4D31-A507-2FD549777794}" type="pres">
      <dgm:prSet presAssocID="{DB3BC1A6-B1E0-4254-97AA-D6BCC28B3E48}" presName="tx1" presStyleLbl="revTx" presStyleIdx="2" presStyleCnt="4"/>
      <dgm:spPr/>
    </dgm:pt>
    <dgm:pt modelId="{829C9EF0-DECF-4BBD-9625-9213C667583B}" type="pres">
      <dgm:prSet presAssocID="{DB3BC1A6-B1E0-4254-97AA-D6BCC28B3E48}" presName="vert1" presStyleCnt="0"/>
      <dgm:spPr/>
    </dgm:pt>
    <dgm:pt modelId="{55AB254D-244F-4A44-ADBF-33C9434DD21D}" type="pres">
      <dgm:prSet presAssocID="{8E7E6E9E-77EF-4DCC-8FE5-CFCF13660DE4}" presName="thickLine" presStyleLbl="alignNode1" presStyleIdx="3" presStyleCnt="4"/>
      <dgm:spPr/>
    </dgm:pt>
    <dgm:pt modelId="{8D05DD0B-0AD1-4B85-AD2D-056BC7393C70}" type="pres">
      <dgm:prSet presAssocID="{8E7E6E9E-77EF-4DCC-8FE5-CFCF13660DE4}" presName="horz1" presStyleCnt="0"/>
      <dgm:spPr/>
    </dgm:pt>
    <dgm:pt modelId="{95DA8AE7-9C97-4BAE-BAB2-8BB8FEDC502C}" type="pres">
      <dgm:prSet presAssocID="{8E7E6E9E-77EF-4DCC-8FE5-CFCF13660DE4}" presName="tx1" presStyleLbl="revTx" presStyleIdx="3" presStyleCnt="4"/>
      <dgm:spPr/>
    </dgm:pt>
    <dgm:pt modelId="{70BF2742-5B3F-4CB1-8960-FEDFD9716C91}" type="pres">
      <dgm:prSet presAssocID="{8E7E6E9E-77EF-4DCC-8FE5-CFCF13660DE4}" presName="vert1" presStyleCnt="0"/>
      <dgm:spPr/>
    </dgm:pt>
  </dgm:ptLst>
  <dgm:cxnLst>
    <dgm:cxn modelId="{8F6C521B-377A-42DF-B843-EFF63DD1302E}" type="presOf" srcId="{8A6D4644-F9E2-46EA-90BB-C5800F71D6A3}" destId="{E0A00FB8-A1F1-4F5D-BD18-DD38B0C5354D}" srcOrd="0" destOrd="0" presId="urn:microsoft.com/office/officeart/2008/layout/LinedList"/>
    <dgm:cxn modelId="{B59B011F-EA9F-413F-A860-9FF4BFD4D99F}" srcId="{61E1C6FD-59BD-4162-B2D7-E993C6E710D6}" destId="{D82D90B1-F8B4-4716-B64E-2C78C2D9FDC6}" srcOrd="1" destOrd="0" parTransId="{EA88D98C-9B67-4BA6-AE83-0CB71109A8BF}" sibTransId="{BB00F1C2-F777-4455-9CC1-CB1878AD80E4}"/>
    <dgm:cxn modelId="{897CE137-01F2-4D71-92E6-DAEA9B146E4E}" type="presOf" srcId="{61E1C6FD-59BD-4162-B2D7-E993C6E710D6}" destId="{B894FD33-DC77-4CF4-9A3F-550D8C83C9A1}" srcOrd="0" destOrd="0" presId="urn:microsoft.com/office/officeart/2008/layout/LinedList"/>
    <dgm:cxn modelId="{249D8463-C091-41F7-AF81-E7BBC10C4E26}" type="presOf" srcId="{DB3BC1A6-B1E0-4254-97AA-D6BCC28B3E48}" destId="{1B85603E-3CD5-4D31-A507-2FD549777794}" srcOrd="0" destOrd="0" presId="urn:microsoft.com/office/officeart/2008/layout/LinedList"/>
    <dgm:cxn modelId="{ACAA6F6D-6695-44A0-A679-B1CF7182A18C}" type="presOf" srcId="{D82D90B1-F8B4-4716-B64E-2C78C2D9FDC6}" destId="{E489381B-D1CA-44D4-B7F1-50143C332F9F}" srcOrd="0" destOrd="0" presId="urn:microsoft.com/office/officeart/2008/layout/LinedList"/>
    <dgm:cxn modelId="{6A830D77-2A1B-4641-B90C-0BE5CB25490E}" srcId="{61E1C6FD-59BD-4162-B2D7-E993C6E710D6}" destId="{8E7E6E9E-77EF-4DCC-8FE5-CFCF13660DE4}" srcOrd="3" destOrd="0" parTransId="{3D480B38-1887-4BB8-B763-9C600CF97B96}" sibTransId="{CFFE9E3C-365F-4904-9E4F-0E5B99830B3E}"/>
    <dgm:cxn modelId="{8D7EDEA6-3E3A-4A6B-B217-060DDB264F2A}" type="presOf" srcId="{8E7E6E9E-77EF-4DCC-8FE5-CFCF13660DE4}" destId="{95DA8AE7-9C97-4BAE-BAB2-8BB8FEDC502C}" srcOrd="0" destOrd="0" presId="urn:microsoft.com/office/officeart/2008/layout/LinedList"/>
    <dgm:cxn modelId="{73276BC3-502B-4A5D-AE8C-484186AB4870}" srcId="{61E1C6FD-59BD-4162-B2D7-E993C6E710D6}" destId="{DB3BC1A6-B1E0-4254-97AA-D6BCC28B3E48}" srcOrd="2" destOrd="0" parTransId="{02A204F4-86C2-4FA5-AAFD-692A4B90C6C4}" sibTransId="{DE288048-FDAA-4929-A097-44DD93E89637}"/>
    <dgm:cxn modelId="{D7F1B0CB-BA06-494C-9882-967921872FF9}" srcId="{61E1C6FD-59BD-4162-B2D7-E993C6E710D6}" destId="{8A6D4644-F9E2-46EA-90BB-C5800F71D6A3}" srcOrd="0" destOrd="0" parTransId="{73EDFA8D-829F-4C4F-8ABF-880F0F63E015}" sibTransId="{2C568BCC-FFD2-4E3F-ACFC-BCFB8B4A09A1}"/>
    <dgm:cxn modelId="{29F8E5B3-B932-4A39-BFD6-DF751AA26986}" type="presParOf" srcId="{B894FD33-DC77-4CF4-9A3F-550D8C83C9A1}" destId="{832AA6D2-AB37-4E2C-A1BF-A58864213266}" srcOrd="0" destOrd="0" presId="urn:microsoft.com/office/officeart/2008/layout/LinedList"/>
    <dgm:cxn modelId="{2DBD2F60-52E4-4EFB-A772-A4E31D901066}" type="presParOf" srcId="{B894FD33-DC77-4CF4-9A3F-550D8C83C9A1}" destId="{5012CF6A-A925-47B3-BB7F-C938F5CD8981}" srcOrd="1" destOrd="0" presId="urn:microsoft.com/office/officeart/2008/layout/LinedList"/>
    <dgm:cxn modelId="{86D3AD90-E053-4A41-88C4-6FB8396A02B2}" type="presParOf" srcId="{5012CF6A-A925-47B3-BB7F-C938F5CD8981}" destId="{E0A00FB8-A1F1-4F5D-BD18-DD38B0C5354D}" srcOrd="0" destOrd="0" presId="urn:microsoft.com/office/officeart/2008/layout/LinedList"/>
    <dgm:cxn modelId="{B1F3CE66-E84F-4745-A51B-3FD51F176867}" type="presParOf" srcId="{5012CF6A-A925-47B3-BB7F-C938F5CD8981}" destId="{2146F828-BFA0-4A82-AAF9-15F1936B8FF2}" srcOrd="1" destOrd="0" presId="urn:microsoft.com/office/officeart/2008/layout/LinedList"/>
    <dgm:cxn modelId="{B3A127A3-4477-4F9F-AB94-B019C196F52F}" type="presParOf" srcId="{B894FD33-DC77-4CF4-9A3F-550D8C83C9A1}" destId="{09C1125B-2456-4C49-B9DD-9A6BFA5BFB90}" srcOrd="2" destOrd="0" presId="urn:microsoft.com/office/officeart/2008/layout/LinedList"/>
    <dgm:cxn modelId="{4DA8D0C4-1CCA-4E24-A48F-5EAF6BB9D463}" type="presParOf" srcId="{B894FD33-DC77-4CF4-9A3F-550D8C83C9A1}" destId="{1952F8AB-862D-48C6-94DE-CA55FAF713E9}" srcOrd="3" destOrd="0" presId="urn:microsoft.com/office/officeart/2008/layout/LinedList"/>
    <dgm:cxn modelId="{B76AAB96-67E3-46C9-8E9B-6D501BA3000E}" type="presParOf" srcId="{1952F8AB-862D-48C6-94DE-CA55FAF713E9}" destId="{E489381B-D1CA-44D4-B7F1-50143C332F9F}" srcOrd="0" destOrd="0" presId="urn:microsoft.com/office/officeart/2008/layout/LinedList"/>
    <dgm:cxn modelId="{129575E9-F650-402F-9C70-0E7280D9ABF2}" type="presParOf" srcId="{1952F8AB-862D-48C6-94DE-CA55FAF713E9}" destId="{D039840F-580A-4DE2-92B7-1DF814EDEF08}" srcOrd="1" destOrd="0" presId="urn:microsoft.com/office/officeart/2008/layout/LinedList"/>
    <dgm:cxn modelId="{C400DFB8-3D91-443A-81C4-F43820CC540F}" type="presParOf" srcId="{B894FD33-DC77-4CF4-9A3F-550D8C83C9A1}" destId="{BA652335-5706-4B0D-A4F3-4E1E3AE96B6B}" srcOrd="4" destOrd="0" presId="urn:microsoft.com/office/officeart/2008/layout/LinedList"/>
    <dgm:cxn modelId="{3658234F-D15A-4267-8BA2-95324D251086}" type="presParOf" srcId="{B894FD33-DC77-4CF4-9A3F-550D8C83C9A1}" destId="{6F2EEC95-227C-4379-A68C-B3CC98404330}" srcOrd="5" destOrd="0" presId="urn:microsoft.com/office/officeart/2008/layout/LinedList"/>
    <dgm:cxn modelId="{CD9147AE-DB40-4586-BB72-C40E9BD6C931}" type="presParOf" srcId="{6F2EEC95-227C-4379-A68C-B3CC98404330}" destId="{1B85603E-3CD5-4D31-A507-2FD549777794}" srcOrd="0" destOrd="0" presId="urn:microsoft.com/office/officeart/2008/layout/LinedList"/>
    <dgm:cxn modelId="{85A1F420-35C0-4344-A787-F4900FAB83DB}" type="presParOf" srcId="{6F2EEC95-227C-4379-A68C-B3CC98404330}" destId="{829C9EF0-DECF-4BBD-9625-9213C667583B}" srcOrd="1" destOrd="0" presId="urn:microsoft.com/office/officeart/2008/layout/LinedList"/>
    <dgm:cxn modelId="{537285BB-0F8B-4DB0-A7D5-BAC7C8B01DC2}" type="presParOf" srcId="{B894FD33-DC77-4CF4-9A3F-550D8C83C9A1}" destId="{55AB254D-244F-4A44-ADBF-33C9434DD21D}" srcOrd="6" destOrd="0" presId="urn:microsoft.com/office/officeart/2008/layout/LinedList"/>
    <dgm:cxn modelId="{D6D313B3-D72B-44D8-BE8A-6AC8D8D7BF61}" type="presParOf" srcId="{B894FD33-DC77-4CF4-9A3F-550D8C83C9A1}" destId="{8D05DD0B-0AD1-4B85-AD2D-056BC7393C70}" srcOrd="7" destOrd="0" presId="urn:microsoft.com/office/officeart/2008/layout/LinedList"/>
    <dgm:cxn modelId="{702F6123-9ECD-40F7-897D-F2D1DC27191D}" type="presParOf" srcId="{8D05DD0B-0AD1-4B85-AD2D-056BC7393C70}" destId="{95DA8AE7-9C97-4BAE-BAB2-8BB8FEDC502C}" srcOrd="0" destOrd="0" presId="urn:microsoft.com/office/officeart/2008/layout/LinedList"/>
    <dgm:cxn modelId="{66013799-1C18-42C9-B2FE-67B455EE8E16}" type="presParOf" srcId="{8D05DD0B-0AD1-4B85-AD2D-056BC7393C70}" destId="{70BF2742-5B3F-4CB1-8960-FEDFD9716C9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D51805-37FE-43CA-84EA-67A4036A19E7}" type="doc">
      <dgm:prSet loTypeId="urn:microsoft.com/office/officeart/2005/8/layout/venn3" loCatId="relationship" qsTypeId="urn:microsoft.com/office/officeart/2005/8/quickstyle/simple2" qsCatId="simple" csTypeId="urn:microsoft.com/office/officeart/2005/8/colors/accent1_3" csCatId="accent1" phldr="1"/>
      <dgm:spPr/>
      <dgm:t>
        <a:bodyPr/>
        <a:lstStyle/>
        <a:p>
          <a:endParaRPr lang="de-DE"/>
        </a:p>
      </dgm:t>
    </dgm:pt>
    <dgm:pt modelId="{817548C4-0477-47FA-A89E-FB1CB9450BD5}">
      <dgm:prSet phldrT="[Text]"/>
      <dgm:spPr/>
      <dgm:t>
        <a:bodyPr/>
        <a:lstStyle/>
        <a:p>
          <a:r>
            <a:rPr lang="de-DE" dirty="0"/>
            <a:t>Neugierde</a:t>
          </a:r>
        </a:p>
      </dgm:t>
    </dgm:pt>
    <dgm:pt modelId="{DEDDD8EC-DD6E-4B48-8F4D-394DF3015944}" type="parTrans" cxnId="{DF010215-0D50-4B99-8D01-1FD4105CDF3F}">
      <dgm:prSet/>
      <dgm:spPr/>
      <dgm:t>
        <a:bodyPr/>
        <a:lstStyle/>
        <a:p>
          <a:endParaRPr lang="de-DE"/>
        </a:p>
      </dgm:t>
    </dgm:pt>
    <dgm:pt modelId="{C2C220EB-DA35-4478-8ED2-575E9E31E879}" type="sibTrans" cxnId="{DF010215-0D50-4B99-8D01-1FD4105CDF3F}">
      <dgm:prSet/>
      <dgm:spPr/>
      <dgm:t>
        <a:bodyPr/>
        <a:lstStyle/>
        <a:p>
          <a:endParaRPr lang="de-DE"/>
        </a:p>
      </dgm:t>
    </dgm:pt>
    <dgm:pt modelId="{E3B029A7-6EEB-45CF-8720-C77C77E288C1}">
      <dgm:prSet phldrT="[Text]"/>
      <dgm:spPr/>
      <dgm:t>
        <a:bodyPr/>
        <a:lstStyle/>
        <a:p>
          <a:r>
            <a:rPr lang="de-DE" dirty="0"/>
            <a:t>Begeisterung</a:t>
          </a:r>
        </a:p>
      </dgm:t>
    </dgm:pt>
    <dgm:pt modelId="{98774CB0-F596-42F2-B72D-B24322A5CE84}" type="parTrans" cxnId="{8C43259E-298E-40D4-AF08-E3B1AA1F72CA}">
      <dgm:prSet/>
      <dgm:spPr/>
      <dgm:t>
        <a:bodyPr/>
        <a:lstStyle/>
        <a:p>
          <a:endParaRPr lang="de-DE"/>
        </a:p>
      </dgm:t>
    </dgm:pt>
    <dgm:pt modelId="{3A31366E-8D61-412B-A2D1-F740C048445E}" type="sibTrans" cxnId="{8C43259E-298E-40D4-AF08-E3B1AA1F72CA}">
      <dgm:prSet/>
      <dgm:spPr/>
      <dgm:t>
        <a:bodyPr/>
        <a:lstStyle/>
        <a:p>
          <a:endParaRPr lang="de-DE"/>
        </a:p>
      </dgm:t>
    </dgm:pt>
    <dgm:pt modelId="{7A1D383E-5D00-4935-9281-51C56D9F905E}">
      <dgm:prSet phldrT="[Text]"/>
      <dgm:spPr/>
      <dgm:t>
        <a:bodyPr/>
        <a:lstStyle/>
        <a:p>
          <a:pPr algn="ctr"/>
          <a:r>
            <a:rPr lang="de-DE" dirty="0"/>
            <a:t>Selbstorganisation</a:t>
          </a:r>
        </a:p>
      </dgm:t>
    </dgm:pt>
    <dgm:pt modelId="{C202215C-D245-4843-BFCD-84C66F4DBDB7}" type="parTrans" cxnId="{208CBA54-C355-460C-B978-CE4762CFCA74}">
      <dgm:prSet/>
      <dgm:spPr/>
      <dgm:t>
        <a:bodyPr/>
        <a:lstStyle/>
        <a:p>
          <a:endParaRPr lang="de-DE"/>
        </a:p>
      </dgm:t>
    </dgm:pt>
    <dgm:pt modelId="{AEF05325-D774-4A95-9411-D7BAFA9BDDA5}" type="sibTrans" cxnId="{208CBA54-C355-460C-B978-CE4762CFCA74}">
      <dgm:prSet/>
      <dgm:spPr/>
      <dgm:t>
        <a:bodyPr/>
        <a:lstStyle/>
        <a:p>
          <a:endParaRPr lang="de-DE"/>
        </a:p>
      </dgm:t>
    </dgm:pt>
    <dgm:pt modelId="{B825C874-81CC-49DB-B376-59E98DF18856}">
      <dgm:prSet phldrT="[Text]"/>
      <dgm:spPr/>
      <dgm:t>
        <a:bodyPr/>
        <a:lstStyle/>
        <a:p>
          <a:r>
            <a:rPr lang="de-DE" dirty="0"/>
            <a:t>Gestaltungslust</a:t>
          </a:r>
        </a:p>
      </dgm:t>
    </dgm:pt>
    <dgm:pt modelId="{7272D9FD-9E5F-4B39-B1C5-79FAFCB8BAB4}" type="parTrans" cxnId="{7E79DD78-13B6-49C3-B8EB-A4DE9A6462AB}">
      <dgm:prSet/>
      <dgm:spPr/>
      <dgm:t>
        <a:bodyPr/>
        <a:lstStyle/>
        <a:p>
          <a:endParaRPr lang="de-DE"/>
        </a:p>
      </dgm:t>
    </dgm:pt>
    <dgm:pt modelId="{C4429CAD-CE70-464D-877A-49AAD2DC9542}" type="sibTrans" cxnId="{7E79DD78-13B6-49C3-B8EB-A4DE9A6462AB}">
      <dgm:prSet/>
      <dgm:spPr/>
      <dgm:t>
        <a:bodyPr/>
        <a:lstStyle/>
        <a:p>
          <a:endParaRPr lang="de-DE"/>
        </a:p>
      </dgm:t>
    </dgm:pt>
    <dgm:pt modelId="{BC992032-E1DC-4570-9FBD-F0B93DD4F246}">
      <dgm:prSet phldrT="[Text]"/>
      <dgm:spPr/>
      <dgm:t>
        <a:bodyPr/>
        <a:lstStyle/>
        <a:p>
          <a:r>
            <a:rPr lang="de-DE" dirty="0"/>
            <a:t>Freiräume</a:t>
          </a:r>
        </a:p>
      </dgm:t>
    </dgm:pt>
    <dgm:pt modelId="{C38D5A7D-A16B-44BF-BA14-53A1020F7FE8}" type="parTrans" cxnId="{20812652-93C8-4F14-BC35-5E22E0004289}">
      <dgm:prSet/>
      <dgm:spPr/>
      <dgm:t>
        <a:bodyPr/>
        <a:lstStyle/>
        <a:p>
          <a:endParaRPr lang="de-DE"/>
        </a:p>
      </dgm:t>
    </dgm:pt>
    <dgm:pt modelId="{F7D1872C-51A4-4371-8E50-BC296B986C08}" type="sibTrans" cxnId="{20812652-93C8-4F14-BC35-5E22E0004289}">
      <dgm:prSet/>
      <dgm:spPr/>
      <dgm:t>
        <a:bodyPr/>
        <a:lstStyle/>
        <a:p>
          <a:endParaRPr lang="de-DE"/>
        </a:p>
      </dgm:t>
    </dgm:pt>
    <dgm:pt modelId="{7B31E52F-FFDE-4748-839E-8E254B50F4BD}" type="pres">
      <dgm:prSet presAssocID="{25D51805-37FE-43CA-84EA-67A4036A19E7}" presName="Name0" presStyleCnt="0">
        <dgm:presLayoutVars>
          <dgm:dir/>
          <dgm:resizeHandles val="exact"/>
        </dgm:presLayoutVars>
      </dgm:prSet>
      <dgm:spPr/>
    </dgm:pt>
    <dgm:pt modelId="{F9AA7466-5A72-4AEA-A6D9-09C7286DEECE}" type="pres">
      <dgm:prSet presAssocID="{817548C4-0477-47FA-A89E-FB1CB9450BD5}" presName="Name5" presStyleLbl="vennNode1" presStyleIdx="0" presStyleCnt="5">
        <dgm:presLayoutVars>
          <dgm:bulletEnabled val="1"/>
        </dgm:presLayoutVars>
      </dgm:prSet>
      <dgm:spPr/>
    </dgm:pt>
    <dgm:pt modelId="{61C64B77-2599-46BA-86DA-D8F2CB9420D4}" type="pres">
      <dgm:prSet presAssocID="{C2C220EB-DA35-4478-8ED2-575E9E31E879}" presName="space" presStyleCnt="0"/>
      <dgm:spPr/>
    </dgm:pt>
    <dgm:pt modelId="{E6DE7417-ACEE-4633-B624-874EF7684AA2}" type="pres">
      <dgm:prSet presAssocID="{E3B029A7-6EEB-45CF-8720-C77C77E288C1}" presName="Name5" presStyleLbl="vennNode1" presStyleIdx="1" presStyleCnt="5">
        <dgm:presLayoutVars>
          <dgm:bulletEnabled val="1"/>
        </dgm:presLayoutVars>
      </dgm:prSet>
      <dgm:spPr/>
    </dgm:pt>
    <dgm:pt modelId="{D7E40240-C350-407A-8E91-3D29EB308E96}" type="pres">
      <dgm:prSet presAssocID="{3A31366E-8D61-412B-A2D1-F740C048445E}" presName="space" presStyleCnt="0"/>
      <dgm:spPr/>
    </dgm:pt>
    <dgm:pt modelId="{3E1935C4-6906-42A2-A650-E2F0C40F6F23}" type="pres">
      <dgm:prSet presAssocID="{7A1D383E-5D00-4935-9281-51C56D9F905E}" presName="Name5" presStyleLbl="vennNode1" presStyleIdx="2" presStyleCnt="5">
        <dgm:presLayoutVars>
          <dgm:bulletEnabled val="1"/>
        </dgm:presLayoutVars>
      </dgm:prSet>
      <dgm:spPr/>
    </dgm:pt>
    <dgm:pt modelId="{A651571D-0AE5-4CF1-98AA-88939E811D65}" type="pres">
      <dgm:prSet presAssocID="{AEF05325-D774-4A95-9411-D7BAFA9BDDA5}" presName="space" presStyleCnt="0"/>
      <dgm:spPr/>
    </dgm:pt>
    <dgm:pt modelId="{2B68C2B8-2648-4CF8-947E-9FFC66522134}" type="pres">
      <dgm:prSet presAssocID="{B825C874-81CC-49DB-B376-59E98DF18856}" presName="Name5" presStyleLbl="vennNode1" presStyleIdx="3" presStyleCnt="5">
        <dgm:presLayoutVars>
          <dgm:bulletEnabled val="1"/>
        </dgm:presLayoutVars>
      </dgm:prSet>
      <dgm:spPr/>
    </dgm:pt>
    <dgm:pt modelId="{C3ADEF0B-24B1-40A8-AF13-9C983A93317D}" type="pres">
      <dgm:prSet presAssocID="{C4429CAD-CE70-464D-877A-49AAD2DC9542}" presName="space" presStyleCnt="0"/>
      <dgm:spPr/>
    </dgm:pt>
    <dgm:pt modelId="{8BDDF599-65C8-44EB-84D5-1ED5C9B9D377}" type="pres">
      <dgm:prSet presAssocID="{BC992032-E1DC-4570-9FBD-F0B93DD4F246}" presName="Name5" presStyleLbl="vennNode1" presStyleIdx="4" presStyleCnt="5">
        <dgm:presLayoutVars>
          <dgm:bulletEnabled val="1"/>
        </dgm:presLayoutVars>
      </dgm:prSet>
      <dgm:spPr/>
    </dgm:pt>
  </dgm:ptLst>
  <dgm:cxnLst>
    <dgm:cxn modelId="{6F874312-9CA9-45CB-9F3E-4AD5B625C9D1}" type="presOf" srcId="{25D51805-37FE-43CA-84EA-67A4036A19E7}" destId="{7B31E52F-FFDE-4748-839E-8E254B50F4BD}" srcOrd="0" destOrd="0" presId="urn:microsoft.com/office/officeart/2005/8/layout/venn3"/>
    <dgm:cxn modelId="{DF010215-0D50-4B99-8D01-1FD4105CDF3F}" srcId="{25D51805-37FE-43CA-84EA-67A4036A19E7}" destId="{817548C4-0477-47FA-A89E-FB1CB9450BD5}" srcOrd="0" destOrd="0" parTransId="{DEDDD8EC-DD6E-4B48-8F4D-394DF3015944}" sibTransId="{C2C220EB-DA35-4478-8ED2-575E9E31E879}"/>
    <dgm:cxn modelId="{B1CCD229-93B2-4838-9326-0972411E2458}" type="presOf" srcId="{7A1D383E-5D00-4935-9281-51C56D9F905E}" destId="{3E1935C4-6906-42A2-A650-E2F0C40F6F23}" srcOrd="0" destOrd="0" presId="urn:microsoft.com/office/officeart/2005/8/layout/venn3"/>
    <dgm:cxn modelId="{A02B3344-AE72-483E-8FCD-0BA09CAEB548}" type="presOf" srcId="{817548C4-0477-47FA-A89E-FB1CB9450BD5}" destId="{F9AA7466-5A72-4AEA-A6D9-09C7286DEECE}" srcOrd="0" destOrd="0" presId="urn:microsoft.com/office/officeart/2005/8/layout/venn3"/>
    <dgm:cxn modelId="{20812652-93C8-4F14-BC35-5E22E0004289}" srcId="{25D51805-37FE-43CA-84EA-67A4036A19E7}" destId="{BC992032-E1DC-4570-9FBD-F0B93DD4F246}" srcOrd="4" destOrd="0" parTransId="{C38D5A7D-A16B-44BF-BA14-53A1020F7FE8}" sibTransId="{F7D1872C-51A4-4371-8E50-BC296B986C08}"/>
    <dgm:cxn modelId="{208CBA54-C355-460C-B978-CE4762CFCA74}" srcId="{25D51805-37FE-43CA-84EA-67A4036A19E7}" destId="{7A1D383E-5D00-4935-9281-51C56D9F905E}" srcOrd="2" destOrd="0" parTransId="{C202215C-D245-4843-BFCD-84C66F4DBDB7}" sibTransId="{AEF05325-D774-4A95-9411-D7BAFA9BDDA5}"/>
    <dgm:cxn modelId="{7E79DD78-13B6-49C3-B8EB-A4DE9A6462AB}" srcId="{25D51805-37FE-43CA-84EA-67A4036A19E7}" destId="{B825C874-81CC-49DB-B376-59E98DF18856}" srcOrd="3" destOrd="0" parTransId="{7272D9FD-9E5F-4B39-B1C5-79FAFCB8BAB4}" sibTransId="{C4429CAD-CE70-464D-877A-49AAD2DC9542}"/>
    <dgm:cxn modelId="{EF9A997C-511B-41E6-957E-468BBD4360BB}" type="presOf" srcId="{E3B029A7-6EEB-45CF-8720-C77C77E288C1}" destId="{E6DE7417-ACEE-4633-B624-874EF7684AA2}" srcOrd="0" destOrd="0" presId="urn:microsoft.com/office/officeart/2005/8/layout/venn3"/>
    <dgm:cxn modelId="{8C43259E-298E-40D4-AF08-E3B1AA1F72CA}" srcId="{25D51805-37FE-43CA-84EA-67A4036A19E7}" destId="{E3B029A7-6EEB-45CF-8720-C77C77E288C1}" srcOrd="1" destOrd="0" parTransId="{98774CB0-F596-42F2-B72D-B24322A5CE84}" sibTransId="{3A31366E-8D61-412B-A2D1-F740C048445E}"/>
    <dgm:cxn modelId="{DE1CFDCB-163D-42B6-9702-E9912379A7F0}" type="presOf" srcId="{B825C874-81CC-49DB-B376-59E98DF18856}" destId="{2B68C2B8-2648-4CF8-947E-9FFC66522134}" srcOrd="0" destOrd="0" presId="urn:microsoft.com/office/officeart/2005/8/layout/venn3"/>
    <dgm:cxn modelId="{2301A8D4-784C-45DA-BF0C-242AF0CC6429}" type="presOf" srcId="{BC992032-E1DC-4570-9FBD-F0B93DD4F246}" destId="{8BDDF599-65C8-44EB-84D5-1ED5C9B9D377}" srcOrd="0" destOrd="0" presId="urn:microsoft.com/office/officeart/2005/8/layout/venn3"/>
    <dgm:cxn modelId="{13349F8C-910A-450A-A109-8C711CB8354C}" type="presParOf" srcId="{7B31E52F-FFDE-4748-839E-8E254B50F4BD}" destId="{F9AA7466-5A72-4AEA-A6D9-09C7286DEECE}" srcOrd="0" destOrd="0" presId="urn:microsoft.com/office/officeart/2005/8/layout/venn3"/>
    <dgm:cxn modelId="{99DEB2AD-1A6E-46BF-9DDA-AE323F756848}" type="presParOf" srcId="{7B31E52F-FFDE-4748-839E-8E254B50F4BD}" destId="{61C64B77-2599-46BA-86DA-D8F2CB9420D4}" srcOrd="1" destOrd="0" presId="urn:microsoft.com/office/officeart/2005/8/layout/venn3"/>
    <dgm:cxn modelId="{D41D023B-7CD7-4E39-8BE6-F0F2DF8568DD}" type="presParOf" srcId="{7B31E52F-FFDE-4748-839E-8E254B50F4BD}" destId="{E6DE7417-ACEE-4633-B624-874EF7684AA2}" srcOrd="2" destOrd="0" presId="urn:microsoft.com/office/officeart/2005/8/layout/venn3"/>
    <dgm:cxn modelId="{541CD17A-C503-42DF-BDBA-22B5D9A729E7}" type="presParOf" srcId="{7B31E52F-FFDE-4748-839E-8E254B50F4BD}" destId="{D7E40240-C350-407A-8E91-3D29EB308E96}" srcOrd="3" destOrd="0" presId="urn:microsoft.com/office/officeart/2005/8/layout/venn3"/>
    <dgm:cxn modelId="{0B3969FD-DB2B-402B-BB19-B00C56FADD5B}" type="presParOf" srcId="{7B31E52F-FFDE-4748-839E-8E254B50F4BD}" destId="{3E1935C4-6906-42A2-A650-E2F0C40F6F23}" srcOrd="4" destOrd="0" presId="urn:microsoft.com/office/officeart/2005/8/layout/venn3"/>
    <dgm:cxn modelId="{51DBFDDF-85C5-46B1-A11D-2CFC6022EDE3}" type="presParOf" srcId="{7B31E52F-FFDE-4748-839E-8E254B50F4BD}" destId="{A651571D-0AE5-4CF1-98AA-88939E811D65}" srcOrd="5" destOrd="0" presId="urn:microsoft.com/office/officeart/2005/8/layout/venn3"/>
    <dgm:cxn modelId="{288428BD-A97F-4ED3-9795-2EC1530CB83E}" type="presParOf" srcId="{7B31E52F-FFDE-4748-839E-8E254B50F4BD}" destId="{2B68C2B8-2648-4CF8-947E-9FFC66522134}" srcOrd="6" destOrd="0" presId="urn:microsoft.com/office/officeart/2005/8/layout/venn3"/>
    <dgm:cxn modelId="{C8D4004E-F79A-4AF2-B8EB-062432F07835}" type="presParOf" srcId="{7B31E52F-FFDE-4748-839E-8E254B50F4BD}" destId="{C3ADEF0B-24B1-40A8-AF13-9C983A93317D}" srcOrd="7" destOrd="0" presId="urn:microsoft.com/office/officeart/2005/8/layout/venn3"/>
    <dgm:cxn modelId="{E25916D7-1376-495A-99F8-68EF33793F56}" type="presParOf" srcId="{7B31E52F-FFDE-4748-839E-8E254B50F4BD}" destId="{8BDDF599-65C8-44EB-84D5-1ED5C9B9D377}"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1424AE-2EEC-4EFF-AFC5-72AAB56B6558}" type="doc">
      <dgm:prSet loTypeId="urn:microsoft.com/office/officeart/2005/8/layout/radial4" loCatId="relationship" qsTypeId="urn:microsoft.com/office/officeart/2005/8/quickstyle/simple2" qsCatId="simple" csTypeId="urn:microsoft.com/office/officeart/2005/8/colors/accent2_3" csCatId="accent2" phldr="1"/>
      <dgm:spPr/>
      <dgm:t>
        <a:bodyPr/>
        <a:lstStyle/>
        <a:p>
          <a:endParaRPr lang="de-DE"/>
        </a:p>
      </dgm:t>
    </dgm:pt>
    <dgm:pt modelId="{E77A1D3A-A60E-4925-828D-6AECF520EABB}">
      <dgm:prSet phldrT="[Text]"/>
      <dgm:spPr/>
      <dgm:t>
        <a:bodyPr/>
        <a:lstStyle/>
        <a:p>
          <a:r>
            <a:rPr lang="de-DE" dirty="0"/>
            <a:t>stärken</a:t>
          </a:r>
        </a:p>
      </dgm:t>
    </dgm:pt>
    <dgm:pt modelId="{91E18188-9CB8-435D-9AFC-1BA0F400D9B9}" type="parTrans" cxnId="{527ECDE3-19B0-4D08-AF58-65CCEA74D0EE}">
      <dgm:prSet/>
      <dgm:spPr/>
      <dgm:t>
        <a:bodyPr/>
        <a:lstStyle/>
        <a:p>
          <a:endParaRPr lang="de-DE"/>
        </a:p>
      </dgm:t>
    </dgm:pt>
    <dgm:pt modelId="{DCDBB5CA-E3A9-4A4C-B3E0-5B5C5719F553}" type="sibTrans" cxnId="{527ECDE3-19B0-4D08-AF58-65CCEA74D0EE}">
      <dgm:prSet/>
      <dgm:spPr/>
      <dgm:t>
        <a:bodyPr/>
        <a:lstStyle/>
        <a:p>
          <a:endParaRPr lang="de-DE"/>
        </a:p>
      </dgm:t>
    </dgm:pt>
    <dgm:pt modelId="{DDC0C235-D72D-413B-BDD4-C9EAF0A55A71}">
      <dgm:prSet phldrT="[Text]"/>
      <dgm:spPr/>
      <dgm:t>
        <a:bodyPr/>
        <a:lstStyle/>
        <a:p>
          <a:r>
            <a:rPr lang="de-DE" dirty="0"/>
            <a:t>Stärken</a:t>
          </a:r>
        </a:p>
      </dgm:t>
    </dgm:pt>
    <dgm:pt modelId="{FE0076CC-B7CF-44C9-B9D1-77AA335D077F}" type="parTrans" cxnId="{4D42646B-026D-4957-BC01-13DC83F3EF7F}">
      <dgm:prSet/>
      <dgm:spPr/>
      <dgm:t>
        <a:bodyPr/>
        <a:lstStyle/>
        <a:p>
          <a:endParaRPr lang="de-DE"/>
        </a:p>
      </dgm:t>
    </dgm:pt>
    <dgm:pt modelId="{7ECEB59D-88DC-458E-A966-2C3F8D810D5E}" type="sibTrans" cxnId="{4D42646B-026D-4957-BC01-13DC83F3EF7F}">
      <dgm:prSet/>
      <dgm:spPr/>
      <dgm:t>
        <a:bodyPr/>
        <a:lstStyle/>
        <a:p>
          <a:endParaRPr lang="de-DE"/>
        </a:p>
      </dgm:t>
    </dgm:pt>
    <dgm:pt modelId="{F2ABCF22-8747-49D7-9D02-FD72C098157F}">
      <dgm:prSet phldrT="[Text]"/>
      <dgm:spPr/>
      <dgm:t>
        <a:bodyPr/>
        <a:lstStyle/>
        <a:p>
          <a:r>
            <a:rPr lang="de-DE" dirty="0"/>
            <a:t>Selbstwert</a:t>
          </a:r>
        </a:p>
      </dgm:t>
    </dgm:pt>
    <dgm:pt modelId="{DDD23F12-62FC-42DF-8182-EED81C61D6E7}" type="parTrans" cxnId="{83D8C648-8536-4632-8B33-1397F82B8E9E}">
      <dgm:prSet/>
      <dgm:spPr/>
      <dgm:t>
        <a:bodyPr/>
        <a:lstStyle/>
        <a:p>
          <a:endParaRPr lang="de-DE"/>
        </a:p>
      </dgm:t>
    </dgm:pt>
    <dgm:pt modelId="{BB240C46-FC4A-46DC-BF90-9243B487A206}" type="sibTrans" cxnId="{83D8C648-8536-4632-8B33-1397F82B8E9E}">
      <dgm:prSet/>
      <dgm:spPr/>
      <dgm:t>
        <a:bodyPr/>
        <a:lstStyle/>
        <a:p>
          <a:endParaRPr lang="de-DE"/>
        </a:p>
      </dgm:t>
    </dgm:pt>
    <dgm:pt modelId="{C985E2C8-3AB2-4FF5-A63C-6A3BFF937157}">
      <dgm:prSet phldrT="[Text]"/>
      <dgm:spPr/>
      <dgm:t>
        <a:bodyPr/>
        <a:lstStyle/>
        <a:p>
          <a:r>
            <a:rPr lang="de-DE" dirty="0"/>
            <a:t>Ressourcen</a:t>
          </a:r>
        </a:p>
      </dgm:t>
    </dgm:pt>
    <dgm:pt modelId="{A21FA5C3-40C4-44F4-8DF5-85FC857221E4}" type="parTrans" cxnId="{30131372-00EB-4895-8323-4C0DC9316B92}">
      <dgm:prSet/>
      <dgm:spPr/>
      <dgm:t>
        <a:bodyPr/>
        <a:lstStyle/>
        <a:p>
          <a:endParaRPr lang="de-DE"/>
        </a:p>
      </dgm:t>
    </dgm:pt>
    <dgm:pt modelId="{9FBD0C00-434C-4E8D-94BA-041F460FCA41}" type="sibTrans" cxnId="{30131372-00EB-4895-8323-4C0DC9316B92}">
      <dgm:prSet/>
      <dgm:spPr/>
      <dgm:t>
        <a:bodyPr/>
        <a:lstStyle/>
        <a:p>
          <a:endParaRPr lang="de-DE"/>
        </a:p>
      </dgm:t>
    </dgm:pt>
    <dgm:pt modelId="{23207542-E848-4A75-8237-735825A53B21}" type="pres">
      <dgm:prSet presAssocID="{D81424AE-2EEC-4EFF-AFC5-72AAB56B6558}" presName="cycle" presStyleCnt="0">
        <dgm:presLayoutVars>
          <dgm:chMax val="1"/>
          <dgm:dir/>
          <dgm:animLvl val="ctr"/>
          <dgm:resizeHandles val="exact"/>
        </dgm:presLayoutVars>
      </dgm:prSet>
      <dgm:spPr/>
    </dgm:pt>
    <dgm:pt modelId="{91EE64DB-464B-46CF-BC96-100ADF37B990}" type="pres">
      <dgm:prSet presAssocID="{E77A1D3A-A60E-4925-828D-6AECF520EABB}" presName="centerShape" presStyleLbl="node0" presStyleIdx="0" presStyleCnt="1"/>
      <dgm:spPr/>
    </dgm:pt>
    <dgm:pt modelId="{0390C851-CEA5-4C5D-AE1D-54137092DC3C}" type="pres">
      <dgm:prSet presAssocID="{FE0076CC-B7CF-44C9-B9D1-77AA335D077F}" presName="parTrans" presStyleLbl="bgSibTrans2D1" presStyleIdx="0" presStyleCnt="3"/>
      <dgm:spPr/>
    </dgm:pt>
    <dgm:pt modelId="{2F2DAE58-3C55-4267-86F4-89B39E0C5D6C}" type="pres">
      <dgm:prSet presAssocID="{DDC0C235-D72D-413B-BDD4-C9EAF0A55A71}" presName="node" presStyleLbl="node1" presStyleIdx="0" presStyleCnt="3">
        <dgm:presLayoutVars>
          <dgm:bulletEnabled val="1"/>
        </dgm:presLayoutVars>
      </dgm:prSet>
      <dgm:spPr/>
    </dgm:pt>
    <dgm:pt modelId="{9176EDDC-DCF3-4386-BAA6-CA2A56E1C850}" type="pres">
      <dgm:prSet presAssocID="{DDD23F12-62FC-42DF-8182-EED81C61D6E7}" presName="parTrans" presStyleLbl="bgSibTrans2D1" presStyleIdx="1" presStyleCnt="3"/>
      <dgm:spPr/>
    </dgm:pt>
    <dgm:pt modelId="{4C7BE9D2-E99A-4D40-A7B9-5156E442A3B4}" type="pres">
      <dgm:prSet presAssocID="{F2ABCF22-8747-49D7-9D02-FD72C098157F}" presName="node" presStyleLbl="node1" presStyleIdx="1" presStyleCnt="3">
        <dgm:presLayoutVars>
          <dgm:bulletEnabled val="1"/>
        </dgm:presLayoutVars>
      </dgm:prSet>
      <dgm:spPr/>
    </dgm:pt>
    <dgm:pt modelId="{0A2FE7EF-172B-4FDF-96C4-508C368D9EEF}" type="pres">
      <dgm:prSet presAssocID="{A21FA5C3-40C4-44F4-8DF5-85FC857221E4}" presName="parTrans" presStyleLbl="bgSibTrans2D1" presStyleIdx="2" presStyleCnt="3"/>
      <dgm:spPr/>
    </dgm:pt>
    <dgm:pt modelId="{1D802806-CD01-4F62-B345-763A1AF7C086}" type="pres">
      <dgm:prSet presAssocID="{C985E2C8-3AB2-4FF5-A63C-6A3BFF937157}" presName="node" presStyleLbl="node1" presStyleIdx="2" presStyleCnt="3">
        <dgm:presLayoutVars>
          <dgm:bulletEnabled val="1"/>
        </dgm:presLayoutVars>
      </dgm:prSet>
      <dgm:spPr/>
    </dgm:pt>
  </dgm:ptLst>
  <dgm:cxnLst>
    <dgm:cxn modelId="{3FD8EF17-7B48-49E2-8C39-6996351CFBCF}" type="presOf" srcId="{A21FA5C3-40C4-44F4-8DF5-85FC857221E4}" destId="{0A2FE7EF-172B-4FDF-96C4-508C368D9EEF}" srcOrd="0" destOrd="0" presId="urn:microsoft.com/office/officeart/2005/8/layout/radial4"/>
    <dgm:cxn modelId="{F6B16723-CEC8-48C2-83C2-414B03F1C4BE}" type="presOf" srcId="{F2ABCF22-8747-49D7-9D02-FD72C098157F}" destId="{4C7BE9D2-E99A-4D40-A7B9-5156E442A3B4}" srcOrd="0" destOrd="0" presId="urn:microsoft.com/office/officeart/2005/8/layout/radial4"/>
    <dgm:cxn modelId="{7FFC773D-F18C-4803-B844-C1B0C36E160C}" type="presOf" srcId="{DDD23F12-62FC-42DF-8182-EED81C61D6E7}" destId="{9176EDDC-DCF3-4386-BAA6-CA2A56E1C850}" srcOrd="0" destOrd="0" presId="urn:microsoft.com/office/officeart/2005/8/layout/radial4"/>
    <dgm:cxn modelId="{DA75C43E-5E0C-45C9-B285-29D623A3E4D1}" type="presOf" srcId="{E77A1D3A-A60E-4925-828D-6AECF520EABB}" destId="{91EE64DB-464B-46CF-BC96-100ADF37B990}" srcOrd="0" destOrd="0" presId="urn:microsoft.com/office/officeart/2005/8/layout/radial4"/>
    <dgm:cxn modelId="{83D8C648-8536-4632-8B33-1397F82B8E9E}" srcId="{E77A1D3A-A60E-4925-828D-6AECF520EABB}" destId="{F2ABCF22-8747-49D7-9D02-FD72C098157F}" srcOrd="1" destOrd="0" parTransId="{DDD23F12-62FC-42DF-8182-EED81C61D6E7}" sibTransId="{BB240C46-FC4A-46DC-BF90-9243B487A206}"/>
    <dgm:cxn modelId="{4D42646B-026D-4957-BC01-13DC83F3EF7F}" srcId="{E77A1D3A-A60E-4925-828D-6AECF520EABB}" destId="{DDC0C235-D72D-413B-BDD4-C9EAF0A55A71}" srcOrd="0" destOrd="0" parTransId="{FE0076CC-B7CF-44C9-B9D1-77AA335D077F}" sibTransId="{7ECEB59D-88DC-458E-A966-2C3F8D810D5E}"/>
    <dgm:cxn modelId="{30131372-00EB-4895-8323-4C0DC9316B92}" srcId="{E77A1D3A-A60E-4925-828D-6AECF520EABB}" destId="{C985E2C8-3AB2-4FF5-A63C-6A3BFF937157}" srcOrd="2" destOrd="0" parTransId="{A21FA5C3-40C4-44F4-8DF5-85FC857221E4}" sibTransId="{9FBD0C00-434C-4E8D-94BA-041F460FCA41}"/>
    <dgm:cxn modelId="{FB27A697-10A1-4A16-BA08-D99240451E45}" type="presOf" srcId="{FE0076CC-B7CF-44C9-B9D1-77AA335D077F}" destId="{0390C851-CEA5-4C5D-AE1D-54137092DC3C}" srcOrd="0" destOrd="0" presId="urn:microsoft.com/office/officeart/2005/8/layout/radial4"/>
    <dgm:cxn modelId="{A3AE6AC2-70EA-4178-A9A0-368047619D84}" type="presOf" srcId="{C985E2C8-3AB2-4FF5-A63C-6A3BFF937157}" destId="{1D802806-CD01-4F62-B345-763A1AF7C086}" srcOrd="0" destOrd="0" presId="urn:microsoft.com/office/officeart/2005/8/layout/radial4"/>
    <dgm:cxn modelId="{0BEF64D7-5F98-422C-9816-CEA92A7129A0}" type="presOf" srcId="{DDC0C235-D72D-413B-BDD4-C9EAF0A55A71}" destId="{2F2DAE58-3C55-4267-86F4-89B39E0C5D6C}" srcOrd="0" destOrd="0" presId="urn:microsoft.com/office/officeart/2005/8/layout/radial4"/>
    <dgm:cxn modelId="{EEA99CDE-DE7D-43FD-8A70-DDEA40B354D2}" type="presOf" srcId="{D81424AE-2EEC-4EFF-AFC5-72AAB56B6558}" destId="{23207542-E848-4A75-8237-735825A53B21}" srcOrd="0" destOrd="0" presId="urn:microsoft.com/office/officeart/2005/8/layout/radial4"/>
    <dgm:cxn modelId="{527ECDE3-19B0-4D08-AF58-65CCEA74D0EE}" srcId="{D81424AE-2EEC-4EFF-AFC5-72AAB56B6558}" destId="{E77A1D3A-A60E-4925-828D-6AECF520EABB}" srcOrd="0" destOrd="0" parTransId="{91E18188-9CB8-435D-9AFC-1BA0F400D9B9}" sibTransId="{DCDBB5CA-E3A9-4A4C-B3E0-5B5C5719F553}"/>
    <dgm:cxn modelId="{04EC0DF6-C054-44C6-AD7B-E74C0D6D3CB0}" type="presParOf" srcId="{23207542-E848-4A75-8237-735825A53B21}" destId="{91EE64DB-464B-46CF-BC96-100ADF37B990}" srcOrd="0" destOrd="0" presId="urn:microsoft.com/office/officeart/2005/8/layout/radial4"/>
    <dgm:cxn modelId="{E7E4F45A-D4BD-41C1-9142-E54FB7CE6D7B}" type="presParOf" srcId="{23207542-E848-4A75-8237-735825A53B21}" destId="{0390C851-CEA5-4C5D-AE1D-54137092DC3C}" srcOrd="1" destOrd="0" presId="urn:microsoft.com/office/officeart/2005/8/layout/radial4"/>
    <dgm:cxn modelId="{1192E0A4-3BB4-46BF-9494-9E059AE8A98C}" type="presParOf" srcId="{23207542-E848-4A75-8237-735825A53B21}" destId="{2F2DAE58-3C55-4267-86F4-89B39E0C5D6C}" srcOrd="2" destOrd="0" presId="urn:microsoft.com/office/officeart/2005/8/layout/radial4"/>
    <dgm:cxn modelId="{8818C23B-DCE9-4C61-92FE-A41CFDF84954}" type="presParOf" srcId="{23207542-E848-4A75-8237-735825A53B21}" destId="{9176EDDC-DCF3-4386-BAA6-CA2A56E1C850}" srcOrd="3" destOrd="0" presId="urn:microsoft.com/office/officeart/2005/8/layout/radial4"/>
    <dgm:cxn modelId="{B8E0D4E7-C913-4CAD-B20A-2B6FB7112785}" type="presParOf" srcId="{23207542-E848-4A75-8237-735825A53B21}" destId="{4C7BE9D2-E99A-4D40-A7B9-5156E442A3B4}" srcOrd="4" destOrd="0" presId="urn:microsoft.com/office/officeart/2005/8/layout/radial4"/>
    <dgm:cxn modelId="{835D52B6-AA92-47CD-9B15-2CA8AA2067CC}" type="presParOf" srcId="{23207542-E848-4A75-8237-735825A53B21}" destId="{0A2FE7EF-172B-4FDF-96C4-508C368D9EEF}" srcOrd="5" destOrd="0" presId="urn:microsoft.com/office/officeart/2005/8/layout/radial4"/>
    <dgm:cxn modelId="{6B8F27CA-F4A3-4332-A436-FD3B314D9B4B}" type="presParOf" srcId="{23207542-E848-4A75-8237-735825A53B21}" destId="{1D802806-CD01-4F62-B345-763A1AF7C086}"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9C7EAC-35B3-452E-BE94-8E07E06806AB}" type="doc">
      <dgm:prSet loTypeId="urn:microsoft.com/office/officeart/2005/8/layout/default" loCatId="list" qsTypeId="urn:microsoft.com/office/officeart/2005/8/quickstyle/simple5" qsCatId="simple" csTypeId="urn:microsoft.com/office/officeart/2005/8/colors/accent1_1" csCatId="accent1" phldr="1"/>
      <dgm:spPr/>
      <dgm:t>
        <a:bodyPr/>
        <a:lstStyle/>
        <a:p>
          <a:endParaRPr lang="de-DE"/>
        </a:p>
      </dgm:t>
    </dgm:pt>
    <dgm:pt modelId="{FC1FBD52-A959-49D3-B1CC-3B1D17C53571}">
      <dgm:prSet phldrT="[Text]">
        <dgm:style>
          <a:lnRef idx="2">
            <a:schemeClr val="accent1"/>
          </a:lnRef>
          <a:fillRef idx="1">
            <a:schemeClr val="lt1"/>
          </a:fillRef>
          <a:effectRef idx="0">
            <a:schemeClr val="accent1"/>
          </a:effectRef>
          <a:fontRef idx="minor">
            <a:schemeClr val="dk1"/>
          </a:fontRef>
        </dgm:style>
      </dgm:prSet>
      <dgm:spPr/>
      <dgm:t>
        <a:bodyPr/>
        <a:lstStyle/>
        <a:p>
          <a:r>
            <a:rPr lang="de-DE" dirty="0"/>
            <a:t>Das Kind ist Akteur seiner eigenen Entwicklung</a:t>
          </a:r>
        </a:p>
      </dgm:t>
    </dgm:pt>
    <dgm:pt modelId="{2AFE62B1-9C79-4BA0-9629-3B5588C2D38D}" type="parTrans" cxnId="{B8784080-6EE1-47B8-BD77-BACF2C7625BB}">
      <dgm:prSet/>
      <dgm:spPr/>
      <dgm:t>
        <a:bodyPr/>
        <a:lstStyle/>
        <a:p>
          <a:endParaRPr lang="de-DE"/>
        </a:p>
      </dgm:t>
    </dgm:pt>
    <dgm:pt modelId="{89036E38-2062-4741-918D-F586FF9AD0B0}" type="sibTrans" cxnId="{B8784080-6EE1-47B8-BD77-BACF2C7625BB}">
      <dgm:prSet/>
      <dgm:spPr/>
      <dgm:t>
        <a:bodyPr/>
        <a:lstStyle/>
        <a:p>
          <a:endParaRPr lang="de-DE"/>
        </a:p>
      </dgm:t>
    </dgm:pt>
    <dgm:pt modelId="{5001A8EB-2105-47D3-92AE-FFBE5146F8B2}">
      <dgm:prSet phldrT="[Text]">
        <dgm:style>
          <a:lnRef idx="2">
            <a:schemeClr val="accent1"/>
          </a:lnRef>
          <a:fillRef idx="1">
            <a:schemeClr val="lt1"/>
          </a:fillRef>
          <a:effectRef idx="0">
            <a:schemeClr val="accent1"/>
          </a:effectRef>
          <a:fontRef idx="minor">
            <a:schemeClr val="dk1"/>
          </a:fontRef>
        </dgm:style>
      </dgm:prSet>
      <dgm:spPr/>
      <dgm:t>
        <a:bodyPr/>
        <a:lstStyle/>
        <a:p>
          <a:r>
            <a:rPr lang="de-DE" dirty="0"/>
            <a:t>Die kindliche Förderung und Begleitung ist individuell</a:t>
          </a:r>
        </a:p>
      </dgm:t>
    </dgm:pt>
    <dgm:pt modelId="{382BD02E-9DEE-421A-93CE-98462D05569E}" type="parTrans" cxnId="{14E78C08-78CB-4F3A-AE0D-5E0DA3114994}">
      <dgm:prSet/>
      <dgm:spPr/>
      <dgm:t>
        <a:bodyPr/>
        <a:lstStyle/>
        <a:p>
          <a:endParaRPr lang="de-DE"/>
        </a:p>
      </dgm:t>
    </dgm:pt>
    <dgm:pt modelId="{D2CA5663-8C30-4861-ACC9-5073A4EC1C00}" type="sibTrans" cxnId="{14E78C08-78CB-4F3A-AE0D-5E0DA3114994}">
      <dgm:prSet/>
      <dgm:spPr/>
      <dgm:t>
        <a:bodyPr/>
        <a:lstStyle/>
        <a:p>
          <a:endParaRPr lang="de-DE"/>
        </a:p>
      </dgm:t>
    </dgm:pt>
    <dgm:pt modelId="{695A596F-D070-4EC4-A553-86A28AB1E815}">
      <dgm:prSet phldrT="[Text]">
        <dgm:style>
          <a:lnRef idx="2">
            <a:schemeClr val="accent1"/>
          </a:lnRef>
          <a:fillRef idx="1">
            <a:schemeClr val="lt1"/>
          </a:fillRef>
          <a:effectRef idx="0">
            <a:schemeClr val="accent1"/>
          </a:effectRef>
          <a:fontRef idx="minor">
            <a:schemeClr val="dk1"/>
          </a:fontRef>
        </dgm:style>
      </dgm:prSet>
      <dgm:spPr/>
      <dgm:t>
        <a:bodyPr/>
        <a:lstStyle/>
        <a:p>
          <a:r>
            <a:rPr lang="de-DE" dirty="0"/>
            <a:t>Die Bindung ist die wichtigste Grundlage für das Lernen</a:t>
          </a:r>
        </a:p>
      </dgm:t>
    </dgm:pt>
    <dgm:pt modelId="{ACF303FD-3927-4D41-8535-29F958DC1448}" type="parTrans" cxnId="{48F0D16C-BBD0-40EC-A6DF-4F1C7AD1872C}">
      <dgm:prSet/>
      <dgm:spPr/>
      <dgm:t>
        <a:bodyPr/>
        <a:lstStyle/>
        <a:p>
          <a:endParaRPr lang="de-DE"/>
        </a:p>
      </dgm:t>
    </dgm:pt>
    <dgm:pt modelId="{C2D5B2A8-E2E9-4180-961C-E5D4A7A411BB}" type="sibTrans" cxnId="{48F0D16C-BBD0-40EC-A6DF-4F1C7AD1872C}">
      <dgm:prSet/>
      <dgm:spPr/>
      <dgm:t>
        <a:bodyPr/>
        <a:lstStyle/>
        <a:p>
          <a:endParaRPr lang="de-DE"/>
        </a:p>
      </dgm:t>
    </dgm:pt>
    <dgm:pt modelId="{F7ED607B-484C-4D49-BFAE-7E4259C2A449}">
      <dgm:prSet phldrT="[Text]">
        <dgm:style>
          <a:lnRef idx="2">
            <a:schemeClr val="accent1"/>
          </a:lnRef>
          <a:fillRef idx="1">
            <a:schemeClr val="lt1"/>
          </a:fillRef>
          <a:effectRef idx="0">
            <a:schemeClr val="accent1"/>
          </a:effectRef>
          <a:fontRef idx="minor">
            <a:schemeClr val="dk1"/>
          </a:fontRef>
        </dgm:style>
      </dgm:prSet>
      <dgm:spPr/>
      <dgm:t>
        <a:bodyPr/>
        <a:lstStyle/>
        <a:p>
          <a:r>
            <a:rPr lang="de-DE" dirty="0"/>
            <a:t>Die kindliche Selbstbestimmung wird akzeptiert</a:t>
          </a:r>
        </a:p>
      </dgm:t>
    </dgm:pt>
    <dgm:pt modelId="{1D1F88F7-8EA9-4DE6-8E00-D4C863898A81}" type="parTrans" cxnId="{EAF2BFD2-A245-4F6A-9B3F-09F40AB54F45}">
      <dgm:prSet/>
      <dgm:spPr/>
      <dgm:t>
        <a:bodyPr/>
        <a:lstStyle/>
        <a:p>
          <a:endParaRPr lang="de-DE"/>
        </a:p>
      </dgm:t>
    </dgm:pt>
    <dgm:pt modelId="{82E255DB-D135-40D7-9368-99E13085AFA6}" type="sibTrans" cxnId="{EAF2BFD2-A245-4F6A-9B3F-09F40AB54F45}">
      <dgm:prSet/>
      <dgm:spPr/>
      <dgm:t>
        <a:bodyPr/>
        <a:lstStyle/>
        <a:p>
          <a:endParaRPr lang="de-DE"/>
        </a:p>
      </dgm:t>
    </dgm:pt>
    <dgm:pt modelId="{6EF4564E-10F4-4995-B5FA-1C5907078F2F}">
      <dgm:prSet phldrT="[Text]">
        <dgm:style>
          <a:lnRef idx="2">
            <a:schemeClr val="accent1"/>
          </a:lnRef>
          <a:fillRef idx="1">
            <a:schemeClr val="lt1"/>
          </a:fillRef>
          <a:effectRef idx="0">
            <a:schemeClr val="accent1"/>
          </a:effectRef>
          <a:fontRef idx="minor">
            <a:schemeClr val="dk1"/>
          </a:fontRef>
        </dgm:style>
      </dgm:prSet>
      <dgm:spPr/>
      <dgm:t>
        <a:bodyPr/>
        <a:lstStyle/>
        <a:p>
          <a:r>
            <a:rPr lang="de-DE" dirty="0"/>
            <a:t>Das Sozialverhalten und die  Lebenskompetenzen werden gestärkt</a:t>
          </a:r>
        </a:p>
      </dgm:t>
    </dgm:pt>
    <dgm:pt modelId="{497ED71F-7F9A-4A71-958D-8B06DD084A1C}" type="parTrans" cxnId="{AB99D99F-6D4F-445C-94FE-93B5D997A674}">
      <dgm:prSet/>
      <dgm:spPr/>
      <dgm:t>
        <a:bodyPr/>
        <a:lstStyle/>
        <a:p>
          <a:endParaRPr lang="de-DE"/>
        </a:p>
      </dgm:t>
    </dgm:pt>
    <dgm:pt modelId="{E4A203CC-52BC-4426-941F-652024072B82}" type="sibTrans" cxnId="{AB99D99F-6D4F-445C-94FE-93B5D997A674}">
      <dgm:prSet/>
      <dgm:spPr/>
      <dgm:t>
        <a:bodyPr/>
        <a:lstStyle/>
        <a:p>
          <a:endParaRPr lang="de-DE"/>
        </a:p>
      </dgm:t>
    </dgm:pt>
    <dgm:pt modelId="{B71ED871-E6CA-49F6-B93E-E2631AC9CC5F}" type="pres">
      <dgm:prSet presAssocID="{749C7EAC-35B3-452E-BE94-8E07E06806AB}" presName="diagram" presStyleCnt="0">
        <dgm:presLayoutVars>
          <dgm:dir/>
          <dgm:resizeHandles val="exact"/>
        </dgm:presLayoutVars>
      </dgm:prSet>
      <dgm:spPr/>
    </dgm:pt>
    <dgm:pt modelId="{2A600856-2B80-4191-AC8D-BDB519F90324}" type="pres">
      <dgm:prSet presAssocID="{FC1FBD52-A959-49D3-B1CC-3B1D17C53571}" presName="node" presStyleLbl="node1" presStyleIdx="0" presStyleCnt="5">
        <dgm:presLayoutVars>
          <dgm:bulletEnabled val="1"/>
        </dgm:presLayoutVars>
      </dgm:prSet>
      <dgm:spPr/>
    </dgm:pt>
    <dgm:pt modelId="{0FBCCE2A-DF24-47E4-A965-EA6DFDC0D4A4}" type="pres">
      <dgm:prSet presAssocID="{89036E38-2062-4741-918D-F586FF9AD0B0}" presName="sibTrans" presStyleCnt="0"/>
      <dgm:spPr/>
    </dgm:pt>
    <dgm:pt modelId="{867426D9-FA92-416E-9351-992FB40FB3D7}" type="pres">
      <dgm:prSet presAssocID="{5001A8EB-2105-47D3-92AE-FFBE5146F8B2}" presName="node" presStyleLbl="node1" presStyleIdx="1" presStyleCnt="5">
        <dgm:presLayoutVars>
          <dgm:bulletEnabled val="1"/>
        </dgm:presLayoutVars>
      </dgm:prSet>
      <dgm:spPr/>
    </dgm:pt>
    <dgm:pt modelId="{1674E88F-F908-4B4E-B798-BF88B4A1A990}" type="pres">
      <dgm:prSet presAssocID="{D2CA5663-8C30-4861-ACC9-5073A4EC1C00}" presName="sibTrans" presStyleCnt="0"/>
      <dgm:spPr/>
    </dgm:pt>
    <dgm:pt modelId="{5C21CA9E-1A6B-4F5E-B49C-36A83F0FEE38}" type="pres">
      <dgm:prSet presAssocID="{695A596F-D070-4EC4-A553-86A28AB1E815}" presName="node" presStyleLbl="node1" presStyleIdx="2" presStyleCnt="5">
        <dgm:presLayoutVars>
          <dgm:bulletEnabled val="1"/>
        </dgm:presLayoutVars>
      </dgm:prSet>
      <dgm:spPr/>
    </dgm:pt>
    <dgm:pt modelId="{6DD17CF9-D0CC-4A49-ADDF-75C91271A34B}" type="pres">
      <dgm:prSet presAssocID="{C2D5B2A8-E2E9-4180-961C-E5D4A7A411BB}" presName="sibTrans" presStyleCnt="0"/>
      <dgm:spPr/>
    </dgm:pt>
    <dgm:pt modelId="{3F9BAB91-A5BF-4C04-A2DB-7A057DAAE91F}" type="pres">
      <dgm:prSet presAssocID="{F7ED607B-484C-4D49-BFAE-7E4259C2A449}" presName="node" presStyleLbl="node1" presStyleIdx="3" presStyleCnt="5">
        <dgm:presLayoutVars>
          <dgm:bulletEnabled val="1"/>
        </dgm:presLayoutVars>
      </dgm:prSet>
      <dgm:spPr/>
    </dgm:pt>
    <dgm:pt modelId="{13EE1AED-0A9C-4988-B0E5-6B00190559A1}" type="pres">
      <dgm:prSet presAssocID="{82E255DB-D135-40D7-9368-99E13085AFA6}" presName="sibTrans" presStyleCnt="0"/>
      <dgm:spPr/>
    </dgm:pt>
    <dgm:pt modelId="{98472B0B-3C1C-414C-9DE2-906474E1E142}" type="pres">
      <dgm:prSet presAssocID="{6EF4564E-10F4-4995-B5FA-1C5907078F2F}" presName="node" presStyleLbl="node1" presStyleIdx="4" presStyleCnt="5">
        <dgm:presLayoutVars>
          <dgm:bulletEnabled val="1"/>
        </dgm:presLayoutVars>
      </dgm:prSet>
      <dgm:spPr/>
    </dgm:pt>
  </dgm:ptLst>
  <dgm:cxnLst>
    <dgm:cxn modelId="{14E78C08-78CB-4F3A-AE0D-5E0DA3114994}" srcId="{749C7EAC-35B3-452E-BE94-8E07E06806AB}" destId="{5001A8EB-2105-47D3-92AE-FFBE5146F8B2}" srcOrd="1" destOrd="0" parTransId="{382BD02E-9DEE-421A-93CE-98462D05569E}" sibTransId="{D2CA5663-8C30-4861-ACC9-5073A4EC1C00}"/>
    <dgm:cxn modelId="{8918F24A-2A5E-43B9-BC0A-459B91530809}" type="presOf" srcId="{695A596F-D070-4EC4-A553-86A28AB1E815}" destId="{5C21CA9E-1A6B-4F5E-B49C-36A83F0FEE38}" srcOrd="0" destOrd="0" presId="urn:microsoft.com/office/officeart/2005/8/layout/default"/>
    <dgm:cxn modelId="{48F0D16C-BBD0-40EC-A6DF-4F1C7AD1872C}" srcId="{749C7EAC-35B3-452E-BE94-8E07E06806AB}" destId="{695A596F-D070-4EC4-A553-86A28AB1E815}" srcOrd="2" destOrd="0" parTransId="{ACF303FD-3927-4D41-8535-29F958DC1448}" sibTransId="{C2D5B2A8-E2E9-4180-961C-E5D4A7A411BB}"/>
    <dgm:cxn modelId="{55202A55-0C41-4358-9F07-635D6C3A8FC2}" type="presOf" srcId="{749C7EAC-35B3-452E-BE94-8E07E06806AB}" destId="{B71ED871-E6CA-49F6-B93E-E2631AC9CC5F}" srcOrd="0" destOrd="0" presId="urn:microsoft.com/office/officeart/2005/8/layout/default"/>
    <dgm:cxn modelId="{B8784080-6EE1-47B8-BD77-BACF2C7625BB}" srcId="{749C7EAC-35B3-452E-BE94-8E07E06806AB}" destId="{FC1FBD52-A959-49D3-B1CC-3B1D17C53571}" srcOrd="0" destOrd="0" parTransId="{2AFE62B1-9C79-4BA0-9629-3B5588C2D38D}" sibTransId="{89036E38-2062-4741-918D-F586FF9AD0B0}"/>
    <dgm:cxn modelId="{AB99D99F-6D4F-445C-94FE-93B5D997A674}" srcId="{749C7EAC-35B3-452E-BE94-8E07E06806AB}" destId="{6EF4564E-10F4-4995-B5FA-1C5907078F2F}" srcOrd="4" destOrd="0" parTransId="{497ED71F-7F9A-4A71-958D-8B06DD084A1C}" sibTransId="{E4A203CC-52BC-4426-941F-652024072B82}"/>
    <dgm:cxn modelId="{1297E1BC-16CE-42A3-BC35-75AE6D370F4F}" type="presOf" srcId="{F7ED607B-484C-4D49-BFAE-7E4259C2A449}" destId="{3F9BAB91-A5BF-4C04-A2DB-7A057DAAE91F}" srcOrd="0" destOrd="0" presId="urn:microsoft.com/office/officeart/2005/8/layout/default"/>
    <dgm:cxn modelId="{EAF2BFD2-A245-4F6A-9B3F-09F40AB54F45}" srcId="{749C7EAC-35B3-452E-BE94-8E07E06806AB}" destId="{F7ED607B-484C-4D49-BFAE-7E4259C2A449}" srcOrd="3" destOrd="0" parTransId="{1D1F88F7-8EA9-4DE6-8E00-D4C863898A81}" sibTransId="{82E255DB-D135-40D7-9368-99E13085AFA6}"/>
    <dgm:cxn modelId="{812EC1D5-955A-429F-AF6E-5E1931C4B437}" type="presOf" srcId="{6EF4564E-10F4-4995-B5FA-1C5907078F2F}" destId="{98472B0B-3C1C-414C-9DE2-906474E1E142}" srcOrd="0" destOrd="0" presId="urn:microsoft.com/office/officeart/2005/8/layout/default"/>
    <dgm:cxn modelId="{6BAF18DC-6187-47DD-8451-00D4A237061C}" type="presOf" srcId="{5001A8EB-2105-47D3-92AE-FFBE5146F8B2}" destId="{867426D9-FA92-416E-9351-992FB40FB3D7}" srcOrd="0" destOrd="0" presId="urn:microsoft.com/office/officeart/2005/8/layout/default"/>
    <dgm:cxn modelId="{DB0B55FA-0A93-4CD9-B79C-8077910D489F}" type="presOf" srcId="{FC1FBD52-A959-49D3-B1CC-3B1D17C53571}" destId="{2A600856-2B80-4191-AC8D-BDB519F90324}" srcOrd="0" destOrd="0" presId="urn:microsoft.com/office/officeart/2005/8/layout/default"/>
    <dgm:cxn modelId="{1A900A54-21D5-4D02-8154-7E37CB77C846}" type="presParOf" srcId="{B71ED871-E6CA-49F6-B93E-E2631AC9CC5F}" destId="{2A600856-2B80-4191-AC8D-BDB519F90324}" srcOrd="0" destOrd="0" presId="urn:microsoft.com/office/officeart/2005/8/layout/default"/>
    <dgm:cxn modelId="{233AFDD5-53A3-490E-A5E5-E3F1344BCEA7}" type="presParOf" srcId="{B71ED871-E6CA-49F6-B93E-E2631AC9CC5F}" destId="{0FBCCE2A-DF24-47E4-A965-EA6DFDC0D4A4}" srcOrd="1" destOrd="0" presId="urn:microsoft.com/office/officeart/2005/8/layout/default"/>
    <dgm:cxn modelId="{DCA3877B-9FEF-4C2D-98B9-91083FBC431B}" type="presParOf" srcId="{B71ED871-E6CA-49F6-B93E-E2631AC9CC5F}" destId="{867426D9-FA92-416E-9351-992FB40FB3D7}" srcOrd="2" destOrd="0" presId="urn:microsoft.com/office/officeart/2005/8/layout/default"/>
    <dgm:cxn modelId="{EE1135AF-B0ED-48FD-935B-5095C147D1C2}" type="presParOf" srcId="{B71ED871-E6CA-49F6-B93E-E2631AC9CC5F}" destId="{1674E88F-F908-4B4E-B798-BF88B4A1A990}" srcOrd="3" destOrd="0" presId="urn:microsoft.com/office/officeart/2005/8/layout/default"/>
    <dgm:cxn modelId="{9A6E92CF-B137-4E86-A974-0FA398E21B68}" type="presParOf" srcId="{B71ED871-E6CA-49F6-B93E-E2631AC9CC5F}" destId="{5C21CA9E-1A6B-4F5E-B49C-36A83F0FEE38}" srcOrd="4" destOrd="0" presId="urn:microsoft.com/office/officeart/2005/8/layout/default"/>
    <dgm:cxn modelId="{99B93F7B-D1D9-4EDD-8709-8BD74F941D73}" type="presParOf" srcId="{B71ED871-E6CA-49F6-B93E-E2631AC9CC5F}" destId="{6DD17CF9-D0CC-4A49-ADDF-75C91271A34B}" srcOrd="5" destOrd="0" presId="urn:microsoft.com/office/officeart/2005/8/layout/default"/>
    <dgm:cxn modelId="{737345F7-884A-4E0C-AD15-BBA015BAE75D}" type="presParOf" srcId="{B71ED871-E6CA-49F6-B93E-E2631AC9CC5F}" destId="{3F9BAB91-A5BF-4C04-A2DB-7A057DAAE91F}" srcOrd="6" destOrd="0" presId="urn:microsoft.com/office/officeart/2005/8/layout/default"/>
    <dgm:cxn modelId="{2D812A60-0838-4456-8650-D1B089A3B198}" type="presParOf" srcId="{B71ED871-E6CA-49F6-B93E-E2631AC9CC5F}" destId="{13EE1AED-0A9C-4988-B0E5-6B00190559A1}" srcOrd="7" destOrd="0" presId="urn:microsoft.com/office/officeart/2005/8/layout/default"/>
    <dgm:cxn modelId="{FECFA816-6265-407C-BB89-CAB1E74A665C}" type="presParOf" srcId="{B71ED871-E6CA-49F6-B93E-E2631AC9CC5F}" destId="{98472B0B-3C1C-414C-9DE2-906474E1E14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ECB462-3259-436B-80B2-69EB7A66E217}" type="doc">
      <dgm:prSet loTypeId="urn:microsoft.com/office/officeart/2005/8/layout/hierarchy1" loCatId="hierarchy" qsTypeId="urn:microsoft.com/office/officeart/2005/8/quickstyle/simple1" qsCatId="simple" csTypeId="urn:microsoft.com/office/officeart/2005/8/colors/accent1_4" csCatId="accent1"/>
      <dgm:spPr/>
      <dgm:t>
        <a:bodyPr/>
        <a:lstStyle/>
        <a:p>
          <a:endParaRPr lang="en-US"/>
        </a:p>
      </dgm:t>
    </dgm:pt>
    <dgm:pt modelId="{C249CEFB-0DFD-423F-9D23-396EC74F19E4}">
      <dgm:prSet/>
      <dgm:spPr/>
      <dgm:t>
        <a:bodyPr/>
        <a:lstStyle/>
        <a:p>
          <a:r>
            <a:rPr lang="en-US" dirty="0"/>
            <a:t>„ Der Mensch </a:t>
          </a:r>
          <a:r>
            <a:rPr lang="en-US" dirty="0" err="1"/>
            <a:t>ist</a:t>
          </a:r>
          <a:r>
            <a:rPr lang="en-US" dirty="0"/>
            <a:t> </a:t>
          </a:r>
          <a:r>
            <a:rPr lang="en-US" dirty="0" err="1"/>
            <a:t>ein</a:t>
          </a:r>
          <a:r>
            <a:rPr lang="en-US" dirty="0"/>
            <a:t> </a:t>
          </a:r>
          <a:r>
            <a:rPr lang="en-US" dirty="0" err="1"/>
            <a:t>geborener</a:t>
          </a:r>
          <a:r>
            <a:rPr lang="en-US" dirty="0"/>
            <a:t> Lerner und von </a:t>
          </a:r>
          <a:r>
            <a:rPr lang="en-US" dirty="0" err="1"/>
            <a:t>selbst</a:t>
          </a:r>
          <a:r>
            <a:rPr lang="en-US" dirty="0"/>
            <a:t> </a:t>
          </a:r>
          <a:r>
            <a:rPr lang="en-US" dirty="0" err="1"/>
            <a:t>bestrebt</a:t>
          </a:r>
          <a:r>
            <a:rPr lang="en-US" dirty="0"/>
            <a:t>, die Welt </a:t>
          </a:r>
          <a:r>
            <a:rPr lang="en-US" dirty="0" err="1"/>
            <a:t>zu</a:t>
          </a:r>
          <a:r>
            <a:rPr lang="en-US" dirty="0"/>
            <a:t> verstehen und </a:t>
          </a:r>
          <a:r>
            <a:rPr lang="en-US" dirty="0" err="1"/>
            <a:t>Handlungskompetenz</a:t>
          </a:r>
          <a:r>
            <a:rPr lang="en-US" dirty="0"/>
            <a:t> </a:t>
          </a:r>
          <a:r>
            <a:rPr lang="en-US" dirty="0" err="1"/>
            <a:t>zu</a:t>
          </a:r>
          <a:r>
            <a:rPr lang="en-US" dirty="0"/>
            <a:t> </a:t>
          </a:r>
          <a:r>
            <a:rPr lang="en-US" dirty="0" err="1"/>
            <a:t>erwerben</a:t>
          </a:r>
          <a:r>
            <a:rPr lang="en-US" dirty="0"/>
            <a:t>. </a:t>
          </a:r>
          <a:r>
            <a:rPr lang="en-US" dirty="0" err="1"/>
            <a:t>Wir</a:t>
          </a:r>
          <a:r>
            <a:rPr lang="en-US" dirty="0"/>
            <a:t> </a:t>
          </a:r>
          <a:r>
            <a:rPr lang="en-US" dirty="0" err="1"/>
            <a:t>sprechen</a:t>
          </a:r>
          <a:r>
            <a:rPr lang="en-US" dirty="0"/>
            <a:t> </a:t>
          </a:r>
          <a:r>
            <a:rPr lang="en-US" dirty="0" err="1"/>
            <a:t>deshalb</a:t>
          </a:r>
          <a:r>
            <a:rPr lang="en-US" dirty="0"/>
            <a:t> von „</a:t>
          </a:r>
          <a:r>
            <a:rPr lang="en-US" dirty="0" err="1"/>
            <a:t>Selbstbildung</a:t>
          </a:r>
          <a:r>
            <a:rPr lang="en-US" dirty="0"/>
            <a:t>“, </a:t>
          </a:r>
          <a:r>
            <a:rPr lang="en-US" dirty="0" err="1"/>
            <a:t>weil</a:t>
          </a:r>
          <a:r>
            <a:rPr lang="en-US" dirty="0"/>
            <a:t> </a:t>
          </a:r>
          <a:r>
            <a:rPr lang="en-US" dirty="0" err="1"/>
            <a:t>niemand</a:t>
          </a:r>
          <a:r>
            <a:rPr lang="en-US" dirty="0"/>
            <a:t> das Kind </a:t>
          </a:r>
          <a:r>
            <a:rPr lang="en-US" dirty="0" err="1"/>
            <a:t>dazu</a:t>
          </a:r>
          <a:r>
            <a:rPr lang="en-US" dirty="0"/>
            <a:t> </a:t>
          </a:r>
          <a:r>
            <a:rPr lang="en-US" dirty="0" err="1"/>
            <a:t>motivieren</a:t>
          </a:r>
          <a:r>
            <a:rPr lang="en-US" dirty="0"/>
            <a:t> muss. ….</a:t>
          </a:r>
          <a:r>
            <a:rPr lang="en-US" dirty="0" err="1"/>
            <a:t>Wir</a:t>
          </a:r>
          <a:r>
            <a:rPr lang="en-US" dirty="0"/>
            <a:t> verstehen </a:t>
          </a:r>
          <a:r>
            <a:rPr lang="en-US" dirty="0" err="1"/>
            <a:t>somit</a:t>
          </a:r>
          <a:r>
            <a:rPr lang="en-US" dirty="0"/>
            <a:t> das Kind </a:t>
          </a:r>
          <a:r>
            <a:rPr lang="en-US" dirty="0" err="1"/>
            <a:t>als</a:t>
          </a:r>
          <a:r>
            <a:rPr lang="en-US" dirty="0"/>
            <a:t> </a:t>
          </a:r>
          <a:r>
            <a:rPr lang="en-US" dirty="0" err="1"/>
            <a:t>aktiven</a:t>
          </a:r>
          <a:r>
            <a:rPr lang="en-US" dirty="0"/>
            <a:t>, </a:t>
          </a:r>
          <a:r>
            <a:rPr lang="en-US" dirty="0" err="1"/>
            <a:t>kompetenten</a:t>
          </a:r>
          <a:r>
            <a:rPr lang="en-US" dirty="0"/>
            <a:t> </a:t>
          </a:r>
          <a:r>
            <a:rPr lang="en-US" dirty="0" err="1"/>
            <a:t>Akteur</a:t>
          </a:r>
          <a:r>
            <a:rPr lang="en-US" dirty="0"/>
            <a:t> seines </a:t>
          </a:r>
          <a:r>
            <a:rPr lang="en-US" dirty="0" err="1"/>
            <a:t>Lernens</a:t>
          </a:r>
          <a:r>
            <a:rPr lang="en-US" dirty="0"/>
            <a:t>…</a:t>
          </a:r>
        </a:p>
      </dgm:t>
    </dgm:pt>
    <dgm:pt modelId="{7626F0B1-3AB4-47AE-903C-06D9E2A94AB5}" type="parTrans" cxnId="{A112669D-E558-4514-81CB-257548D2907C}">
      <dgm:prSet/>
      <dgm:spPr/>
      <dgm:t>
        <a:bodyPr/>
        <a:lstStyle/>
        <a:p>
          <a:endParaRPr lang="en-US"/>
        </a:p>
      </dgm:t>
    </dgm:pt>
    <dgm:pt modelId="{B018113E-6D01-429B-A0EC-1EC03AB612ED}" type="sibTrans" cxnId="{A112669D-E558-4514-81CB-257548D2907C}">
      <dgm:prSet/>
      <dgm:spPr/>
      <dgm:t>
        <a:bodyPr/>
        <a:lstStyle/>
        <a:p>
          <a:endParaRPr lang="en-US"/>
        </a:p>
      </dgm:t>
    </dgm:pt>
    <dgm:pt modelId="{FECEE6F0-8669-4B2A-BDBE-DDA126A3949B}">
      <dgm:prSet/>
      <dgm:spPr/>
      <dgm:t>
        <a:bodyPr/>
        <a:lstStyle/>
        <a:p>
          <a:r>
            <a:rPr lang="en-US"/>
            <a:t>Mit diesem Leitbild betonen wir die Subjektivität des Bildungsprozesses und die Wissbegierde des kleinen Kindes bei der neugierigen Erkundung seiner Welt. Das Kind lernt rasch und folgt mit einer für Erwachsenen erstaunlichen Ausdauer seine eigenen Interessen und Themen.“ </a:t>
          </a:r>
        </a:p>
      </dgm:t>
    </dgm:pt>
    <dgm:pt modelId="{B1594199-FE8E-4242-9E0A-4EECE74F3AA2}" type="parTrans" cxnId="{1BF97CFB-4E89-4D9C-884B-5BE29C1C9882}">
      <dgm:prSet/>
      <dgm:spPr/>
      <dgm:t>
        <a:bodyPr/>
        <a:lstStyle/>
        <a:p>
          <a:endParaRPr lang="en-US"/>
        </a:p>
      </dgm:t>
    </dgm:pt>
    <dgm:pt modelId="{C9054B58-7D90-482D-A2BB-1CC864CE726A}" type="sibTrans" cxnId="{1BF97CFB-4E89-4D9C-884B-5BE29C1C9882}">
      <dgm:prSet/>
      <dgm:spPr/>
      <dgm:t>
        <a:bodyPr/>
        <a:lstStyle/>
        <a:p>
          <a:endParaRPr lang="en-US"/>
        </a:p>
      </dgm:t>
    </dgm:pt>
    <dgm:pt modelId="{807F6566-8380-4FB4-8C0F-BBEF4325D9D7}" type="pres">
      <dgm:prSet presAssocID="{75ECB462-3259-436B-80B2-69EB7A66E217}" presName="hierChild1" presStyleCnt="0">
        <dgm:presLayoutVars>
          <dgm:chPref val="1"/>
          <dgm:dir/>
          <dgm:animOne val="branch"/>
          <dgm:animLvl val="lvl"/>
          <dgm:resizeHandles/>
        </dgm:presLayoutVars>
      </dgm:prSet>
      <dgm:spPr/>
    </dgm:pt>
    <dgm:pt modelId="{ACC81010-1B54-4CF0-92A2-12C04835937E}" type="pres">
      <dgm:prSet presAssocID="{C249CEFB-0DFD-423F-9D23-396EC74F19E4}" presName="hierRoot1" presStyleCnt="0"/>
      <dgm:spPr/>
    </dgm:pt>
    <dgm:pt modelId="{496F0EE5-7554-4BBA-804C-2C4EFCDC7F1B}" type="pres">
      <dgm:prSet presAssocID="{C249CEFB-0DFD-423F-9D23-396EC74F19E4}" presName="composite" presStyleCnt="0"/>
      <dgm:spPr/>
    </dgm:pt>
    <dgm:pt modelId="{A65DE98E-1D44-4B39-B21B-D0AC7F303E54}" type="pres">
      <dgm:prSet presAssocID="{C249CEFB-0DFD-423F-9D23-396EC74F19E4}" presName="background" presStyleLbl="node0" presStyleIdx="0" presStyleCnt="2"/>
      <dgm:spPr/>
    </dgm:pt>
    <dgm:pt modelId="{82987762-0C80-4BA6-BEFB-20F57A7917E6}" type="pres">
      <dgm:prSet presAssocID="{C249CEFB-0DFD-423F-9D23-396EC74F19E4}" presName="text" presStyleLbl="fgAcc0" presStyleIdx="0" presStyleCnt="2" custLinFactNeighborX="964">
        <dgm:presLayoutVars>
          <dgm:chPref val="3"/>
        </dgm:presLayoutVars>
      </dgm:prSet>
      <dgm:spPr/>
    </dgm:pt>
    <dgm:pt modelId="{EAFA764E-3995-41E8-8A95-FD74DBE5B805}" type="pres">
      <dgm:prSet presAssocID="{C249CEFB-0DFD-423F-9D23-396EC74F19E4}" presName="hierChild2" presStyleCnt="0"/>
      <dgm:spPr/>
    </dgm:pt>
    <dgm:pt modelId="{DF37A749-01A9-489A-9BF9-A5CB0DB5D501}" type="pres">
      <dgm:prSet presAssocID="{FECEE6F0-8669-4B2A-BDBE-DDA126A3949B}" presName="hierRoot1" presStyleCnt="0"/>
      <dgm:spPr/>
    </dgm:pt>
    <dgm:pt modelId="{0BA9D3D4-2E0C-41D3-941C-67D1B086D33B}" type="pres">
      <dgm:prSet presAssocID="{FECEE6F0-8669-4B2A-BDBE-DDA126A3949B}" presName="composite" presStyleCnt="0"/>
      <dgm:spPr/>
    </dgm:pt>
    <dgm:pt modelId="{7210014F-FA2C-45C6-B807-54410DD9DE9B}" type="pres">
      <dgm:prSet presAssocID="{FECEE6F0-8669-4B2A-BDBE-DDA126A3949B}" presName="background" presStyleLbl="node0" presStyleIdx="1" presStyleCnt="2"/>
      <dgm:spPr/>
    </dgm:pt>
    <dgm:pt modelId="{AA6BA2A9-F56C-4F80-A117-9BFEC6E32C4C}" type="pres">
      <dgm:prSet presAssocID="{FECEE6F0-8669-4B2A-BDBE-DDA126A3949B}" presName="text" presStyleLbl="fgAcc0" presStyleIdx="1" presStyleCnt="2">
        <dgm:presLayoutVars>
          <dgm:chPref val="3"/>
        </dgm:presLayoutVars>
      </dgm:prSet>
      <dgm:spPr/>
    </dgm:pt>
    <dgm:pt modelId="{C37663F3-2A8C-40F3-A10A-1F17955A4BF3}" type="pres">
      <dgm:prSet presAssocID="{FECEE6F0-8669-4B2A-BDBE-DDA126A3949B}" presName="hierChild2" presStyleCnt="0"/>
      <dgm:spPr/>
    </dgm:pt>
  </dgm:ptLst>
  <dgm:cxnLst>
    <dgm:cxn modelId="{5BD82711-E5CF-4A6F-BBEC-5A858D30D8D3}" type="presOf" srcId="{C249CEFB-0DFD-423F-9D23-396EC74F19E4}" destId="{82987762-0C80-4BA6-BEFB-20F57A7917E6}" srcOrd="0" destOrd="0" presId="urn:microsoft.com/office/officeart/2005/8/layout/hierarchy1"/>
    <dgm:cxn modelId="{42116723-FFA6-4C9E-9A55-8C2BB200514D}" type="presOf" srcId="{FECEE6F0-8669-4B2A-BDBE-DDA126A3949B}" destId="{AA6BA2A9-F56C-4F80-A117-9BFEC6E32C4C}" srcOrd="0" destOrd="0" presId="urn:microsoft.com/office/officeart/2005/8/layout/hierarchy1"/>
    <dgm:cxn modelId="{14E00947-6A84-4DC1-BC86-B670E682B2B2}" type="presOf" srcId="{75ECB462-3259-436B-80B2-69EB7A66E217}" destId="{807F6566-8380-4FB4-8C0F-BBEF4325D9D7}" srcOrd="0" destOrd="0" presId="urn:microsoft.com/office/officeart/2005/8/layout/hierarchy1"/>
    <dgm:cxn modelId="{A112669D-E558-4514-81CB-257548D2907C}" srcId="{75ECB462-3259-436B-80B2-69EB7A66E217}" destId="{C249CEFB-0DFD-423F-9D23-396EC74F19E4}" srcOrd="0" destOrd="0" parTransId="{7626F0B1-3AB4-47AE-903C-06D9E2A94AB5}" sibTransId="{B018113E-6D01-429B-A0EC-1EC03AB612ED}"/>
    <dgm:cxn modelId="{1BF97CFB-4E89-4D9C-884B-5BE29C1C9882}" srcId="{75ECB462-3259-436B-80B2-69EB7A66E217}" destId="{FECEE6F0-8669-4B2A-BDBE-DDA126A3949B}" srcOrd="1" destOrd="0" parTransId="{B1594199-FE8E-4242-9E0A-4EECE74F3AA2}" sibTransId="{C9054B58-7D90-482D-A2BB-1CC864CE726A}"/>
    <dgm:cxn modelId="{EB950DCF-4957-4D07-B85E-290DF964E9A0}" type="presParOf" srcId="{807F6566-8380-4FB4-8C0F-BBEF4325D9D7}" destId="{ACC81010-1B54-4CF0-92A2-12C04835937E}" srcOrd="0" destOrd="0" presId="urn:microsoft.com/office/officeart/2005/8/layout/hierarchy1"/>
    <dgm:cxn modelId="{250771B6-8C74-4339-A705-FCEB91B78D14}" type="presParOf" srcId="{ACC81010-1B54-4CF0-92A2-12C04835937E}" destId="{496F0EE5-7554-4BBA-804C-2C4EFCDC7F1B}" srcOrd="0" destOrd="0" presId="urn:microsoft.com/office/officeart/2005/8/layout/hierarchy1"/>
    <dgm:cxn modelId="{15FE3358-3FE5-4D82-B8B4-D6049E42C192}" type="presParOf" srcId="{496F0EE5-7554-4BBA-804C-2C4EFCDC7F1B}" destId="{A65DE98E-1D44-4B39-B21B-D0AC7F303E54}" srcOrd="0" destOrd="0" presId="urn:microsoft.com/office/officeart/2005/8/layout/hierarchy1"/>
    <dgm:cxn modelId="{C2D87D1B-149B-4FD6-B3D1-E51073632059}" type="presParOf" srcId="{496F0EE5-7554-4BBA-804C-2C4EFCDC7F1B}" destId="{82987762-0C80-4BA6-BEFB-20F57A7917E6}" srcOrd="1" destOrd="0" presId="urn:microsoft.com/office/officeart/2005/8/layout/hierarchy1"/>
    <dgm:cxn modelId="{3E85B6DF-FF1E-4F74-A56C-15CD343BF0E8}" type="presParOf" srcId="{ACC81010-1B54-4CF0-92A2-12C04835937E}" destId="{EAFA764E-3995-41E8-8A95-FD74DBE5B805}" srcOrd="1" destOrd="0" presId="urn:microsoft.com/office/officeart/2005/8/layout/hierarchy1"/>
    <dgm:cxn modelId="{7209406D-A92B-4040-A00C-70C8572B63D8}" type="presParOf" srcId="{807F6566-8380-4FB4-8C0F-BBEF4325D9D7}" destId="{DF37A749-01A9-489A-9BF9-A5CB0DB5D501}" srcOrd="1" destOrd="0" presId="urn:microsoft.com/office/officeart/2005/8/layout/hierarchy1"/>
    <dgm:cxn modelId="{581BC03C-97D4-4DC5-89CA-391813067297}" type="presParOf" srcId="{DF37A749-01A9-489A-9BF9-A5CB0DB5D501}" destId="{0BA9D3D4-2E0C-41D3-941C-67D1B086D33B}" srcOrd="0" destOrd="0" presId="urn:microsoft.com/office/officeart/2005/8/layout/hierarchy1"/>
    <dgm:cxn modelId="{805E3AB7-5F7E-4B57-954A-A8E9A08C170A}" type="presParOf" srcId="{0BA9D3D4-2E0C-41D3-941C-67D1B086D33B}" destId="{7210014F-FA2C-45C6-B807-54410DD9DE9B}" srcOrd="0" destOrd="0" presId="urn:microsoft.com/office/officeart/2005/8/layout/hierarchy1"/>
    <dgm:cxn modelId="{810B3CA9-0C52-484E-B48A-24E5EBB4B3B8}" type="presParOf" srcId="{0BA9D3D4-2E0C-41D3-941C-67D1B086D33B}" destId="{AA6BA2A9-F56C-4F80-A117-9BFEC6E32C4C}" srcOrd="1" destOrd="0" presId="urn:microsoft.com/office/officeart/2005/8/layout/hierarchy1"/>
    <dgm:cxn modelId="{B774D443-5FE0-40DF-BF8E-4301E6A45E34}" type="presParOf" srcId="{DF37A749-01A9-489A-9BF9-A5CB0DB5D501}" destId="{C37663F3-2A8C-40F3-A10A-1F17955A4BF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C8E667-4B90-47CC-B011-B31656CCE5E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de-DE"/>
        </a:p>
      </dgm:t>
    </dgm:pt>
    <dgm:pt modelId="{24191C97-A69F-46D8-81CF-5359B22B53DB}">
      <dgm:prSet phldrT="[Text]" custT="1"/>
      <dgm:spPr/>
      <dgm:t>
        <a:bodyPr anchor="ctr"/>
        <a:lstStyle/>
        <a:p>
          <a:r>
            <a:rPr lang="de-DE" sz="2000" dirty="0"/>
            <a:t>Das Bedürfnis nach Bindung, Sicherheit und Zugehörigkeit </a:t>
          </a:r>
        </a:p>
      </dgm:t>
    </dgm:pt>
    <dgm:pt modelId="{7151827E-5867-4EC2-B80A-AE731311B8BE}" type="parTrans" cxnId="{36F1CF8B-05A6-4689-AE79-18DDD2788DD5}">
      <dgm:prSet/>
      <dgm:spPr/>
      <dgm:t>
        <a:bodyPr/>
        <a:lstStyle/>
        <a:p>
          <a:endParaRPr lang="de-DE"/>
        </a:p>
      </dgm:t>
    </dgm:pt>
    <dgm:pt modelId="{38EF3CA1-62A5-4B73-9E0D-3AB7215CDAC2}" type="sibTrans" cxnId="{36F1CF8B-05A6-4689-AE79-18DDD2788DD5}">
      <dgm:prSet/>
      <dgm:spPr/>
      <dgm:t>
        <a:bodyPr/>
        <a:lstStyle/>
        <a:p>
          <a:endParaRPr lang="de-DE"/>
        </a:p>
      </dgm:t>
    </dgm:pt>
    <dgm:pt modelId="{CBC943EB-57F3-4B63-AAB3-D12ADE470B17}">
      <dgm:prSet phldrT="[Text]" custT="1"/>
      <dgm:spPr/>
      <dgm:t>
        <a:bodyPr anchor="ctr"/>
        <a:lstStyle/>
        <a:p>
          <a:r>
            <a:rPr lang="de-DE" sz="2000" dirty="0"/>
            <a:t>Soziales Lernen in der Gruppe und mit anderen Kindern</a:t>
          </a:r>
        </a:p>
      </dgm:t>
    </dgm:pt>
    <dgm:pt modelId="{DF4906EA-6C03-4479-A993-BB15B3F90E99}" type="parTrans" cxnId="{7B7C65FE-4091-4F60-B6C6-88322DD3E16E}">
      <dgm:prSet/>
      <dgm:spPr/>
      <dgm:t>
        <a:bodyPr/>
        <a:lstStyle/>
        <a:p>
          <a:endParaRPr lang="de-DE"/>
        </a:p>
      </dgm:t>
    </dgm:pt>
    <dgm:pt modelId="{49293615-0FFA-4EEC-97A7-C92D7F2AA3AF}" type="sibTrans" cxnId="{7B7C65FE-4091-4F60-B6C6-88322DD3E16E}">
      <dgm:prSet/>
      <dgm:spPr/>
      <dgm:t>
        <a:bodyPr/>
        <a:lstStyle/>
        <a:p>
          <a:endParaRPr lang="de-DE"/>
        </a:p>
      </dgm:t>
    </dgm:pt>
    <dgm:pt modelId="{07BEDCE8-7F5C-4DF2-8B3E-6A1268E2A253}">
      <dgm:prSet phldrT="[Text]" custT="1"/>
      <dgm:spPr/>
      <dgm:t>
        <a:bodyPr anchor="ctr"/>
        <a:lstStyle/>
        <a:p>
          <a:r>
            <a:rPr lang="de-DE" sz="2000" dirty="0"/>
            <a:t>Forschen und Entdecken </a:t>
          </a:r>
        </a:p>
      </dgm:t>
    </dgm:pt>
    <dgm:pt modelId="{39C9D45D-D15A-4045-B6E1-9B397019B00D}" type="parTrans" cxnId="{225BED49-BF04-49FB-B282-55E021F8FA55}">
      <dgm:prSet/>
      <dgm:spPr/>
      <dgm:t>
        <a:bodyPr/>
        <a:lstStyle/>
        <a:p>
          <a:endParaRPr lang="de-DE"/>
        </a:p>
      </dgm:t>
    </dgm:pt>
    <dgm:pt modelId="{D28EE15A-6C45-4BC3-A8FC-0EEAFD33A0FE}" type="sibTrans" cxnId="{225BED49-BF04-49FB-B282-55E021F8FA55}">
      <dgm:prSet/>
      <dgm:spPr/>
      <dgm:t>
        <a:bodyPr/>
        <a:lstStyle/>
        <a:p>
          <a:endParaRPr lang="de-DE"/>
        </a:p>
      </dgm:t>
    </dgm:pt>
    <dgm:pt modelId="{903F5371-A422-4F46-A1F2-3787A75CFA70}">
      <dgm:prSet phldrT="[Text]" custT="1"/>
      <dgm:spPr/>
      <dgm:t>
        <a:bodyPr anchor="ctr"/>
        <a:lstStyle/>
        <a:p>
          <a:r>
            <a:rPr lang="de-DE" sz="2000" dirty="0"/>
            <a:t>Selbstbestimmung und Selbstbildung</a:t>
          </a:r>
        </a:p>
      </dgm:t>
    </dgm:pt>
    <dgm:pt modelId="{7BC7351D-7DA3-401D-BD0B-8AC29D686800}" type="parTrans" cxnId="{666DF375-6F9D-4CF2-83DF-23D851B02AB6}">
      <dgm:prSet/>
      <dgm:spPr/>
      <dgm:t>
        <a:bodyPr/>
        <a:lstStyle/>
        <a:p>
          <a:endParaRPr lang="de-DE"/>
        </a:p>
      </dgm:t>
    </dgm:pt>
    <dgm:pt modelId="{510848A5-907D-4CA0-AE3C-0001F7B9EEE4}" type="sibTrans" cxnId="{666DF375-6F9D-4CF2-83DF-23D851B02AB6}">
      <dgm:prSet/>
      <dgm:spPr/>
      <dgm:t>
        <a:bodyPr/>
        <a:lstStyle/>
        <a:p>
          <a:endParaRPr lang="de-DE"/>
        </a:p>
      </dgm:t>
    </dgm:pt>
    <dgm:pt modelId="{B87EED8D-4F22-47BD-A34A-8501C60BEBA7}">
      <dgm:prSet phldrT="[Text]" custT="1"/>
      <dgm:spPr/>
      <dgm:t>
        <a:bodyPr anchor="ctr"/>
        <a:lstStyle/>
        <a:p>
          <a:r>
            <a:rPr lang="de-DE" sz="2000" dirty="0"/>
            <a:t>Halt durch einen strukturierten Rahmen</a:t>
          </a:r>
        </a:p>
      </dgm:t>
    </dgm:pt>
    <dgm:pt modelId="{28267395-F0A3-4033-A796-35DF0D183604}" type="parTrans" cxnId="{B289E937-A00C-4FEC-A512-08FEA5DC4E79}">
      <dgm:prSet/>
      <dgm:spPr/>
      <dgm:t>
        <a:bodyPr/>
        <a:lstStyle/>
        <a:p>
          <a:endParaRPr lang="de-DE"/>
        </a:p>
      </dgm:t>
    </dgm:pt>
    <dgm:pt modelId="{134D3F20-4E17-4D36-9888-1CADECBF7768}" type="sibTrans" cxnId="{B289E937-A00C-4FEC-A512-08FEA5DC4E79}">
      <dgm:prSet/>
      <dgm:spPr/>
      <dgm:t>
        <a:bodyPr/>
        <a:lstStyle/>
        <a:p>
          <a:endParaRPr lang="de-DE"/>
        </a:p>
      </dgm:t>
    </dgm:pt>
    <dgm:pt modelId="{48AA4778-9CEF-41C4-BD35-9227EDCD0F03}">
      <dgm:prSet custT="1"/>
      <dgm:spPr/>
      <dgm:t>
        <a:bodyPr anchor="ctr"/>
        <a:lstStyle/>
        <a:p>
          <a:r>
            <a:rPr lang="de-DE" sz="2000" dirty="0"/>
            <a:t>Aufgreifen von kindlichen Interessen und Bedürfnissen </a:t>
          </a:r>
        </a:p>
      </dgm:t>
    </dgm:pt>
    <dgm:pt modelId="{BA4F9184-6752-4C81-9791-0E51785FD205}" type="parTrans" cxnId="{74C87844-4BBE-42E5-BA5A-135FF796D2F1}">
      <dgm:prSet/>
      <dgm:spPr/>
      <dgm:t>
        <a:bodyPr/>
        <a:lstStyle/>
        <a:p>
          <a:endParaRPr lang="de-DE"/>
        </a:p>
      </dgm:t>
    </dgm:pt>
    <dgm:pt modelId="{E5717CE4-5FF1-41D4-91FD-8C674CEE93F9}" type="sibTrans" cxnId="{74C87844-4BBE-42E5-BA5A-135FF796D2F1}">
      <dgm:prSet/>
      <dgm:spPr/>
      <dgm:t>
        <a:bodyPr/>
        <a:lstStyle/>
        <a:p>
          <a:endParaRPr lang="de-DE"/>
        </a:p>
      </dgm:t>
    </dgm:pt>
    <dgm:pt modelId="{0BE220B0-3E50-4726-88DF-B7F7FD7CDC54}" type="pres">
      <dgm:prSet presAssocID="{E7C8E667-4B90-47CC-B011-B31656CCE5E9}" presName="vert0" presStyleCnt="0">
        <dgm:presLayoutVars>
          <dgm:dir/>
          <dgm:animOne val="branch"/>
          <dgm:animLvl val="lvl"/>
        </dgm:presLayoutVars>
      </dgm:prSet>
      <dgm:spPr/>
    </dgm:pt>
    <dgm:pt modelId="{9C163130-6421-434C-820A-9EB957CBA340}" type="pres">
      <dgm:prSet presAssocID="{24191C97-A69F-46D8-81CF-5359B22B53DB}" presName="thickLine" presStyleLbl="alignNode1" presStyleIdx="0" presStyleCnt="6"/>
      <dgm:spPr/>
    </dgm:pt>
    <dgm:pt modelId="{989AAE10-C8A3-48E0-AFCF-0C1D5AF279E9}" type="pres">
      <dgm:prSet presAssocID="{24191C97-A69F-46D8-81CF-5359B22B53DB}" presName="horz1" presStyleCnt="0"/>
      <dgm:spPr/>
    </dgm:pt>
    <dgm:pt modelId="{33B3145C-1D1A-4ADE-8495-FEDFD1CD8021}" type="pres">
      <dgm:prSet presAssocID="{24191C97-A69F-46D8-81CF-5359B22B53DB}" presName="tx1" presStyleLbl="revTx" presStyleIdx="0" presStyleCnt="6"/>
      <dgm:spPr/>
    </dgm:pt>
    <dgm:pt modelId="{EFE1AA80-C34F-4BD1-AFDB-6107A6495104}" type="pres">
      <dgm:prSet presAssocID="{24191C97-A69F-46D8-81CF-5359B22B53DB}" presName="vert1" presStyleCnt="0"/>
      <dgm:spPr/>
    </dgm:pt>
    <dgm:pt modelId="{943CE526-7E57-4464-840B-035B79ABCDA8}" type="pres">
      <dgm:prSet presAssocID="{CBC943EB-57F3-4B63-AAB3-D12ADE470B17}" presName="thickLine" presStyleLbl="alignNode1" presStyleIdx="1" presStyleCnt="6"/>
      <dgm:spPr/>
    </dgm:pt>
    <dgm:pt modelId="{4472C448-7DB8-4DE7-80F8-638D08F3CA35}" type="pres">
      <dgm:prSet presAssocID="{CBC943EB-57F3-4B63-AAB3-D12ADE470B17}" presName="horz1" presStyleCnt="0"/>
      <dgm:spPr/>
    </dgm:pt>
    <dgm:pt modelId="{BC680A68-B558-40B4-973D-6A139B7DB9DD}" type="pres">
      <dgm:prSet presAssocID="{CBC943EB-57F3-4B63-AAB3-D12ADE470B17}" presName="tx1" presStyleLbl="revTx" presStyleIdx="1" presStyleCnt="6"/>
      <dgm:spPr/>
    </dgm:pt>
    <dgm:pt modelId="{2982C4FE-A2DB-4F6E-A874-D2D228A6A19E}" type="pres">
      <dgm:prSet presAssocID="{CBC943EB-57F3-4B63-AAB3-D12ADE470B17}" presName="vert1" presStyleCnt="0"/>
      <dgm:spPr/>
    </dgm:pt>
    <dgm:pt modelId="{E74159F6-907D-4BD7-BE1B-65D7A9EE2C91}" type="pres">
      <dgm:prSet presAssocID="{07BEDCE8-7F5C-4DF2-8B3E-6A1268E2A253}" presName="thickLine" presStyleLbl="alignNode1" presStyleIdx="2" presStyleCnt="6"/>
      <dgm:spPr/>
    </dgm:pt>
    <dgm:pt modelId="{392EEE6A-9CBC-4C8B-8537-E55B5B810950}" type="pres">
      <dgm:prSet presAssocID="{07BEDCE8-7F5C-4DF2-8B3E-6A1268E2A253}" presName="horz1" presStyleCnt="0"/>
      <dgm:spPr/>
    </dgm:pt>
    <dgm:pt modelId="{8FB0DFF2-D33C-464A-B34E-42E3C7992774}" type="pres">
      <dgm:prSet presAssocID="{07BEDCE8-7F5C-4DF2-8B3E-6A1268E2A253}" presName="tx1" presStyleLbl="revTx" presStyleIdx="2" presStyleCnt="6"/>
      <dgm:spPr/>
    </dgm:pt>
    <dgm:pt modelId="{CBD5706A-AD80-4D02-9320-4F0998EDC7F6}" type="pres">
      <dgm:prSet presAssocID="{07BEDCE8-7F5C-4DF2-8B3E-6A1268E2A253}" presName="vert1" presStyleCnt="0"/>
      <dgm:spPr/>
    </dgm:pt>
    <dgm:pt modelId="{E6BB92BD-9490-46E8-954A-BC366B84C537}" type="pres">
      <dgm:prSet presAssocID="{903F5371-A422-4F46-A1F2-3787A75CFA70}" presName="thickLine" presStyleLbl="alignNode1" presStyleIdx="3" presStyleCnt="6"/>
      <dgm:spPr/>
    </dgm:pt>
    <dgm:pt modelId="{14249983-A6A6-46FE-8419-ACC22196770C}" type="pres">
      <dgm:prSet presAssocID="{903F5371-A422-4F46-A1F2-3787A75CFA70}" presName="horz1" presStyleCnt="0"/>
      <dgm:spPr/>
    </dgm:pt>
    <dgm:pt modelId="{6359FB21-84B5-418B-9E90-F52695EABA3B}" type="pres">
      <dgm:prSet presAssocID="{903F5371-A422-4F46-A1F2-3787A75CFA70}" presName="tx1" presStyleLbl="revTx" presStyleIdx="3" presStyleCnt="6"/>
      <dgm:spPr/>
    </dgm:pt>
    <dgm:pt modelId="{493AF09C-79CD-452E-9623-A55E8C8C0881}" type="pres">
      <dgm:prSet presAssocID="{903F5371-A422-4F46-A1F2-3787A75CFA70}" presName="vert1" presStyleCnt="0"/>
      <dgm:spPr/>
    </dgm:pt>
    <dgm:pt modelId="{03ECC893-59E5-4F35-906B-1F7600C2ECC9}" type="pres">
      <dgm:prSet presAssocID="{B87EED8D-4F22-47BD-A34A-8501C60BEBA7}" presName="thickLine" presStyleLbl="alignNode1" presStyleIdx="4" presStyleCnt="6"/>
      <dgm:spPr/>
    </dgm:pt>
    <dgm:pt modelId="{4D4F2BB1-0604-4E4D-A222-3C506A4CCF3B}" type="pres">
      <dgm:prSet presAssocID="{B87EED8D-4F22-47BD-A34A-8501C60BEBA7}" presName="horz1" presStyleCnt="0"/>
      <dgm:spPr/>
    </dgm:pt>
    <dgm:pt modelId="{040F3B9E-313F-4095-AC07-22CEE1CE68CD}" type="pres">
      <dgm:prSet presAssocID="{B87EED8D-4F22-47BD-A34A-8501C60BEBA7}" presName="tx1" presStyleLbl="revTx" presStyleIdx="4" presStyleCnt="6"/>
      <dgm:spPr/>
    </dgm:pt>
    <dgm:pt modelId="{8CA5A569-91DB-4742-BA97-82DBF1739040}" type="pres">
      <dgm:prSet presAssocID="{B87EED8D-4F22-47BD-A34A-8501C60BEBA7}" presName="vert1" presStyleCnt="0"/>
      <dgm:spPr/>
    </dgm:pt>
    <dgm:pt modelId="{9FDF0539-B18C-4420-A719-5CEC09932F29}" type="pres">
      <dgm:prSet presAssocID="{48AA4778-9CEF-41C4-BD35-9227EDCD0F03}" presName="thickLine" presStyleLbl="alignNode1" presStyleIdx="5" presStyleCnt="6"/>
      <dgm:spPr/>
    </dgm:pt>
    <dgm:pt modelId="{B69B8C82-7C55-4B07-BB97-9E316640A2DE}" type="pres">
      <dgm:prSet presAssocID="{48AA4778-9CEF-41C4-BD35-9227EDCD0F03}" presName="horz1" presStyleCnt="0"/>
      <dgm:spPr/>
    </dgm:pt>
    <dgm:pt modelId="{6BBC8C83-2C76-4AF2-B1F0-3E0A43126D86}" type="pres">
      <dgm:prSet presAssocID="{48AA4778-9CEF-41C4-BD35-9227EDCD0F03}" presName="tx1" presStyleLbl="revTx" presStyleIdx="5" presStyleCnt="6"/>
      <dgm:spPr/>
    </dgm:pt>
    <dgm:pt modelId="{317F3E1F-AFA0-4639-B3A3-1B0E82AC3CE5}" type="pres">
      <dgm:prSet presAssocID="{48AA4778-9CEF-41C4-BD35-9227EDCD0F03}" presName="vert1" presStyleCnt="0"/>
      <dgm:spPr/>
    </dgm:pt>
  </dgm:ptLst>
  <dgm:cxnLst>
    <dgm:cxn modelId="{46F8CF25-1B45-48C7-8A4F-436634BD2059}" type="presOf" srcId="{B87EED8D-4F22-47BD-A34A-8501C60BEBA7}" destId="{040F3B9E-313F-4095-AC07-22CEE1CE68CD}" srcOrd="0" destOrd="0" presId="urn:microsoft.com/office/officeart/2008/layout/LinedList"/>
    <dgm:cxn modelId="{B289E937-A00C-4FEC-A512-08FEA5DC4E79}" srcId="{E7C8E667-4B90-47CC-B011-B31656CCE5E9}" destId="{B87EED8D-4F22-47BD-A34A-8501C60BEBA7}" srcOrd="4" destOrd="0" parTransId="{28267395-F0A3-4033-A796-35DF0D183604}" sibTransId="{134D3F20-4E17-4D36-9888-1CADECBF7768}"/>
    <dgm:cxn modelId="{6807C93A-BF89-4357-9CB5-43FC2187C895}" type="presOf" srcId="{E7C8E667-4B90-47CC-B011-B31656CCE5E9}" destId="{0BE220B0-3E50-4726-88DF-B7F7FD7CDC54}" srcOrd="0" destOrd="0" presId="urn:microsoft.com/office/officeart/2008/layout/LinedList"/>
    <dgm:cxn modelId="{74C87844-4BBE-42E5-BA5A-135FF796D2F1}" srcId="{E7C8E667-4B90-47CC-B011-B31656CCE5E9}" destId="{48AA4778-9CEF-41C4-BD35-9227EDCD0F03}" srcOrd="5" destOrd="0" parTransId="{BA4F9184-6752-4C81-9791-0E51785FD205}" sibTransId="{E5717CE4-5FF1-41D4-91FD-8C674CEE93F9}"/>
    <dgm:cxn modelId="{225BED49-BF04-49FB-B282-55E021F8FA55}" srcId="{E7C8E667-4B90-47CC-B011-B31656CCE5E9}" destId="{07BEDCE8-7F5C-4DF2-8B3E-6A1268E2A253}" srcOrd="2" destOrd="0" parTransId="{39C9D45D-D15A-4045-B6E1-9B397019B00D}" sibTransId="{D28EE15A-6C45-4BC3-A8FC-0EEAFD33A0FE}"/>
    <dgm:cxn modelId="{60508C4B-88FF-4F9A-A70A-96FB968F32F7}" type="presOf" srcId="{48AA4778-9CEF-41C4-BD35-9227EDCD0F03}" destId="{6BBC8C83-2C76-4AF2-B1F0-3E0A43126D86}" srcOrd="0" destOrd="0" presId="urn:microsoft.com/office/officeart/2008/layout/LinedList"/>
    <dgm:cxn modelId="{666DF375-6F9D-4CF2-83DF-23D851B02AB6}" srcId="{E7C8E667-4B90-47CC-B011-B31656CCE5E9}" destId="{903F5371-A422-4F46-A1F2-3787A75CFA70}" srcOrd="3" destOrd="0" parTransId="{7BC7351D-7DA3-401D-BD0B-8AC29D686800}" sibTransId="{510848A5-907D-4CA0-AE3C-0001F7B9EEE4}"/>
    <dgm:cxn modelId="{36F1CF8B-05A6-4689-AE79-18DDD2788DD5}" srcId="{E7C8E667-4B90-47CC-B011-B31656CCE5E9}" destId="{24191C97-A69F-46D8-81CF-5359B22B53DB}" srcOrd="0" destOrd="0" parTransId="{7151827E-5867-4EC2-B80A-AE731311B8BE}" sibTransId="{38EF3CA1-62A5-4B73-9E0D-3AB7215CDAC2}"/>
    <dgm:cxn modelId="{11847B9B-B36C-4ED3-9FDA-9CF513191CCF}" type="presOf" srcId="{07BEDCE8-7F5C-4DF2-8B3E-6A1268E2A253}" destId="{8FB0DFF2-D33C-464A-B34E-42E3C7992774}" srcOrd="0" destOrd="0" presId="urn:microsoft.com/office/officeart/2008/layout/LinedList"/>
    <dgm:cxn modelId="{90237DA6-290B-4C4A-AF48-B3DD9DFEC145}" type="presOf" srcId="{CBC943EB-57F3-4B63-AAB3-D12ADE470B17}" destId="{BC680A68-B558-40B4-973D-6A139B7DB9DD}" srcOrd="0" destOrd="0" presId="urn:microsoft.com/office/officeart/2008/layout/LinedList"/>
    <dgm:cxn modelId="{2F7A4FD3-C1F2-4E05-8F52-F6A1FA939ACD}" type="presOf" srcId="{903F5371-A422-4F46-A1F2-3787A75CFA70}" destId="{6359FB21-84B5-418B-9E90-F52695EABA3B}" srcOrd="0" destOrd="0" presId="urn:microsoft.com/office/officeart/2008/layout/LinedList"/>
    <dgm:cxn modelId="{CE1507F8-A810-458F-92FA-5E92C1CB1142}" type="presOf" srcId="{24191C97-A69F-46D8-81CF-5359B22B53DB}" destId="{33B3145C-1D1A-4ADE-8495-FEDFD1CD8021}" srcOrd="0" destOrd="0" presId="urn:microsoft.com/office/officeart/2008/layout/LinedList"/>
    <dgm:cxn modelId="{7B7C65FE-4091-4F60-B6C6-88322DD3E16E}" srcId="{E7C8E667-4B90-47CC-B011-B31656CCE5E9}" destId="{CBC943EB-57F3-4B63-AAB3-D12ADE470B17}" srcOrd="1" destOrd="0" parTransId="{DF4906EA-6C03-4479-A993-BB15B3F90E99}" sibTransId="{49293615-0FFA-4EEC-97A7-C92D7F2AA3AF}"/>
    <dgm:cxn modelId="{C5BCAD13-706E-4FE0-9C90-6F6495DE340C}" type="presParOf" srcId="{0BE220B0-3E50-4726-88DF-B7F7FD7CDC54}" destId="{9C163130-6421-434C-820A-9EB957CBA340}" srcOrd="0" destOrd="0" presId="urn:microsoft.com/office/officeart/2008/layout/LinedList"/>
    <dgm:cxn modelId="{22709A94-5603-4844-95EC-B36BF97B9A12}" type="presParOf" srcId="{0BE220B0-3E50-4726-88DF-B7F7FD7CDC54}" destId="{989AAE10-C8A3-48E0-AFCF-0C1D5AF279E9}" srcOrd="1" destOrd="0" presId="urn:microsoft.com/office/officeart/2008/layout/LinedList"/>
    <dgm:cxn modelId="{92FFCB46-8A6B-4D61-9D86-20AA9FDF7C5F}" type="presParOf" srcId="{989AAE10-C8A3-48E0-AFCF-0C1D5AF279E9}" destId="{33B3145C-1D1A-4ADE-8495-FEDFD1CD8021}" srcOrd="0" destOrd="0" presId="urn:microsoft.com/office/officeart/2008/layout/LinedList"/>
    <dgm:cxn modelId="{DFB84306-E682-4F62-A7F5-4390A85D4BD2}" type="presParOf" srcId="{989AAE10-C8A3-48E0-AFCF-0C1D5AF279E9}" destId="{EFE1AA80-C34F-4BD1-AFDB-6107A6495104}" srcOrd="1" destOrd="0" presId="urn:microsoft.com/office/officeart/2008/layout/LinedList"/>
    <dgm:cxn modelId="{35FCBF29-0F29-478B-A6CA-9B537F964951}" type="presParOf" srcId="{0BE220B0-3E50-4726-88DF-B7F7FD7CDC54}" destId="{943CE526-7E57-4464-840B-035B79ABCDA8}" srcOrd="2" destOrd="0" presId="urn:microsoft.com/office/officeart/2008/layout/LinedList"/>
    <dgm:cxn modelId="{5435D1DE-1962-48ED-880C-F34DC2D1E94B}" type="presParOf" srcId="{0BE220B0-3E50-4726-88DF-B7F7FD7CDC54}" destId="{4472C448-7DB8-4DE7-80F8-638D08F3CA35}" srcOrd="3" destOrd="0" presId="urn:microsoft.com/office/officeart/2008/layout/LinedList"/>
    <dgm:cxn modelId="{C643C9F4-3852-4997-9C9C-64DFC64CC58E}" type="presParOf" srcId="{4472C448-7DB8-4DE7-80F8-638D08F3CA35}" destId="{BC680A68-B558-40B4-973D-6A139B7DB9DD}" srcOrd="0" destOrd="0" presId="urn:microsoft.com/office/officeart/2008/layout/LinedList"/>
    <dgm:cxn modelId="{EB36AB09-7B53-4AA7-880D-6C5FD6A63BA5}" type="presParOf" srcId="{4472C448-7DB8-4DE7-80F8-638D08F3CA35}" destId="{2982C4FE-A2DB-4F6E-A874-D2D228A6A19E}" srcOrd="1" destOrd="0" presId="urn:microsoft.com/office/officeart/2008/layout/LinedList"/>
    <dgm:cxn modelId="{15B7F477-2F4B-4054-B7E9-C8D9B4F79433}" type="presParOf" srcId="{0BE220B0-3E50-4726-88DF-B7F7FD7CDC54}" destId="{E74159F6-907D-4BD7-BE1B-65D7A9EE2C91}" srcOrd="4" destOrd="0" presId="urn:microsoft.com/office/officeart/2008/layout/LinedList"/>
    <dgm:cxn modelId="{F7E613CA-9788-4F44-8971-E2F890EB3292}" type="presParOf" srcId="{0BE220B0-3E50-4726-88DF-B7F7FD7CDC54}" destId="{392EEE6A-9CBC-4C8B-8537-E55B5B810950}" srcOrd="5" destOrd="0" presId="urn:microsoft.com/office/officeart/2008/layout/LinedList"/>
    <dgm:cxn modelId="{17AC8C37-99B0-457C-B117-3BBE9C1BAB74}" type="presParOf" srcId="{392EEE6A-9CBC-4C8B-8537-E55B5B810950}" destId="{8FB0DFF2-D33C-464A-B34E-42E3C7992774}" srcOrd="0" destOrd="0" presId="urn:microsoft.com/office/officeart/2008/layout/LinedList"/>
    <dgm:cxn modelId="{16CFDF8D-300C-405F-90EC-B10CFDFF2AED}" type="presParOf" srcId="{392EEE6A-9CBC-4C8B-8537-E55B5B810950}" destId="{CBD5706A-AD80-4D02-9320-4F0998EDC7F6}" srcOrd="1" destOrd="0" presId="urn:microsoft.com/office/officeart/2008/layout/LinedList"/>
    <dgm:cxn modelId="{6F421002-5ACB-4535-9146-ADD69DBCC9ED}" type="presParOf" srcId="{0BE220B0-3E50-4726-88DF-B7F7FD7CDC54}" destId="{E6BB92BD-9490-46E8-954A-BC366B84C537}" srcOrd="6" destOrd="0" presId="urn:microsoft.com/office/officeart/2008/layout/LinedList"/>
    <dgm:cxn modelId="{38717390-FDB2-4026-AB81-35CEFB954FBD}" type="presParOf" srcId="{0BE220B0-3E50-4726-88DF-B7F7FD7CDC54}" destId="{14249983-A6A6-46FE-8419-ACC22196770C}" srcOrd="7" destOrd="0" presId="urn:microsoft.com/office/officeart/2008/layout/LinedList"/>
    <dgm:cxn modelId="{CD1A98D6-EEC1-4129-8C07-DF31C9178D29}" type="presParOf" srcId="{14249983-A6A6-46FE-8419-ACC22196770C}" destId="{6359FB21-84B5-418B-9E90-F52695EABA3B}" srcOrd="0" destOrd="0" presId="urn:microsoft.com/office/officeart/2008/layout/LinedList"/>
    <dgm:cxn modelId="{A9A8D17E-F28F-4EE1-BB07-3820CA634D4C}" type="presParOf" srcId="{14249983-A6A6-46FE-8419-ACC22196770C}" destId="{493AF09C-79CD-452E-9623-A55E8C8C0881}" srcOrd="1" destOrd="0" presId="urn:microsoft.com/office/officeart/2008/layout/LinedList"/>
    <dgm:cxn modelId="{987B4534-8EB6-4D59-A0ED-13DD765AB2B0}" type="presParOf" srcId="{0BE220B0-3E50-4726-88DF-B7F7FD7CDC54}" destId="{03ECC893-59E5-4F35-906B-1F7600C2ECC9}" srcOrd="8" destOrd="0" presId="urn:microsoft.com/office/officeart/2008/layout/LinedList"/>
    <dgm:cxn modelId="{7BEA12BF-6EBE-4011-A0B3-AB53EF82EF37}" type="presParOf" srcId="{0BE220B0-3E50-4726-88DF-B7F7FD7CDC54}" destId="{4D4F2BB1-0604-4E4D-A222-3C506A4CCF3B}" srcOrd="9" destOrd="0" presId="urn:microsoft.com/office/officeart/2008/layout/LinedList"/>
    <dgm:cxn modelId="{553AB07F-FE6D-4F40-B62F-CC51646143CE}" type="presParOf" srcId="{4D4F2BB1-0604-4E4D-A222-3C506A4CCF3B}" destId="{040F3B9E-313F-4095-AC07-22CEE1CE68CD}" srcOrd="0" destOrd="0" presId="urn:microsoft.com/office/officeart/2008/layout/LinedList"/>
    <dgm:cxn modelId="{B6A7FBBB-F21E-4BFC-BD33-795A7A66B41D}" type="presParOf" srcId="{4D4F2BB1-0604-4E4D-A222-3C506A4CCF3B}" destId="{8CA5A569-91DB-4742-BA97-82DBF1739040}" srcOrd="1" destOrd="0" presId="urn:microsoft.com/office/officeart/2008/layout/LinedList"/>
    <dgm:cxn modelId="{E60350C6-9A6D-497D-B540-503E6BB176E3}" type="presParOf" srcId="{0BE220B0-3E50-4726-88DF-B7F7FD7CDC54}" destId="{9FDF0539-B18C-4420-A719-5CEC09932F29}" srcOrd="10" destOrd="0" presId="urn:microsoft.com/office/officeart/2008/layout/LinedList"/>
    <dgm:cxn modelId="{4365B951-480F-4B19-832E-C767965CA348}" type="presParOf" srcId="{0BE220B0-3E50-4726-88DF-B7F7FD7CDC54}" destId="{B69B8C82-7C55-4B07-BB97-9E316640A2DE}" srcOrd="11" destOrd="0" presId="urn:microsoft.com/office/officeart/2008/layout/LinedList"/>
    <dgm:cxn modelId="{8BBE14EC-E7AF-4CF4-8CF7-313733DCB599}" type="presParOf" srcId="{B69B8C82-7C55-4B07-BB97-9E316640A2DE}" destId="{6BBC8C83-2C76-4AF2-B1F0-3E0A43126D86}" srcOrd="0" destOrd="0" presId="urn:microsoft.com/office/officeart/2008/layout/LinedList"/>
    <dgm:cxn modelId="{E85F25C9-E02A-4E0D-944B-F0A3E2194F87}" type="presParOf" srcId="{B69B8C82-7C55-4B07-BB97-9E316640A2DE}" destId="{317F3E1F-AFA0-4639-B3A3-1B0E82AC3CE5}" srcOrd="1" destOrd="0" presId="urn:microsoft.com/office/officeart/2008/layout/Lin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93E745-2679-4673-B1E0-808F2019596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de-DE"/>
        </a:p>
      </dgm:t>
    </dgm:pt>
    <dgm:pt modelId="{510419B4-9B7B-48A4-B08D-2CD19C9763E4}">
      <dgm:prSet/>
      <dgm:spPr/>
      <dgm:t>
        <a:bodyPr/>
        <a:lstStyle/>
        <a:p>
          <a:pPr>
            <a:lnSpc>
              <a:spcPct val="100000"/>
            </a:lnSpc>
          </a:pPr>
          <a:r>
            <a:rPr lang="de-DE" dirty="0"/>
            <a:t>Die Eltern auf die gleiche Stufe stellen und sie als Experten sehen</a:t>
          </a:r>
        </a:p>
      </dgm:t>
    </dgm:pt>
    <dgm:pt modelId="{3EC47BE7-B35D-45F1-9520-159762EDAED3}" type="parTrans" cxnId="{EF900C19-7944-4B99-BB28-A3780D2667B3}">
      <dgm:prSet/>
      <dgm:spPr/>
      <dgm:t>
        <a:bodyPr/>
        <a:lstStyle/>
        <a:p>
          <a:endParaRPr lang="de-DE"/>
        </a:p>
      </dgm:t>
    </dgm:pt>
    <dgm:pt modelId="{674D16D6-FD86-415E-89F6-7AF707300BCD}" type="sibTrans" cxnId="{EF900C19-7944-4B99-BB28-A3780D2667B3}">
      <dgm:prSet/>
      <dgm:spPr/>
      <dgm:t>
        <a:bodyPr/>
        <a:lstStyle/>
        <a:p>
          <a:endParaRPr lang="de-DE"/>
        </a:p>
      </dgm:t>
    </dgm:pt>
    <dgm:pt modelId="{0C76AD46-87C7-4A77-A92D-CF7C6674F2A4}">
      <dgm:prSet/>
      <dgm:spPr/>
      <dgm:t>
        <a:bodyPr/>
        <a:lstStyle/>
        <a:p>
          <a:pPr>
            <a:lnSpc>
              <a:spcPct val="100000"/>
            </a:lnSpc>
          </a:pPr>
          <a:r>
            <a:rPr lang="de-DE" dirty="0"/>
            <a:t>Sich Wohlfühlen ist die Voraussetzung für guten Kontakt </a:t>
          </a:r>
        </a:p>
      </dgm:t>
    </dgm:pt>
    <dgm:pt modelId="{4DE8888D-3586-44F6-B6D5-F030BA968E09}" type="parTrans" cxnId="{DF177FD2-058B-4F55-A505-74F9EB3DAC72}">
      <dgm:prSet/>
      <dgm:spPr/>
      <dgm:t>
        <a:bodyPr/>
        <a:lstStyle/>
        <a:p>
          <a:endParaRPr lang="de-DE"/>
        </a:p>
      </dgm:t>
    </dgm:pt>
    <dgm:pt modelId="{3E2A8604-11BF-4BF2-B7C6-5363A1AD7545}" type="sibTrans" cxnId="{DF177FD2-058B-4F55-A505-74F9EB3DAC72}">
      <dgm:prSet/>
      <dgm:spPr/>
      <dgm:t>
        <a:bodyPr/>
        <a:lstStyle/>
        <a:p>
          <a:endParaRPr lang="de-DE"/>
        </a:p>
      </dgm:t>
    </dgm:pt>
    <dgm:pt modelId="{66177663-C139-416F-BF26-4D4BE76F2470}">
      <dgm:prSet/>
      <dgm:spPr/>
      <dgm:t>
        <a:bodyPr/>
        <a:lstStyle/>
        <a:p>
          <a:pPr>
            <a:lnSpc>
              <a:spcPct val="100000"/>
            </a:lnSpc>
          </a:pPr>
          <a:r>
            <a:rPr lang="de-DE" dirty="0"/>
            <a:t>Unterschiede sehen und gegenseitiges Verständnis zeigen</a:t>
          </a:r>
        </a:p>
      </dgm:t>
    </dgm:pt>
    <dgm:pt modelId="{51B679BE-4F1A-4832-828A-2D14D41D521B}" type="parTrans" cxnId="{D7C9409D-266C-4E4F-8B96-E88EB3B8E2C2}">
      <dgm:prSet/>
      <dgm:spPr/>
      <dgm:t>
        <a:bodyPr/>
        <a:lstStyle/>
        <a:p>
          <a:endParaRPr lang="de-DE"/>
        </a:p>
      </dgm:t>
    </dgm:pt>
    <dgm:pt modelId="{CA216A93-A691-4EBD-99B3-C4620C3CBD9A}" type="sibTrans" cxnId="{D7C9409D-266C-4E4F-8B96-E88EB3B8E2C2}">
      <dgm:prSet/>
      <dgm:spPr/>
      <dgm:t>
        <a:bodyPr/>
        <a:lstStyle/>
        <a:p>
          <a:endParaRPr lang="de-DE"/>
        </a:p>
      </dgm:t>
    </dgm:pt>
    <dgm:pt modelId="{96EE92BF-27F5-4581-B1D1-76EA80A3A0FD}">
      <dgm:prSet/>
      <dgm:spPr/>
      <dgm:t>
        <a:bodyPr/>
        <a:lstStyle/>
        <a:p>
          <a:pPr>
            <a:lnSpc>
              <a:spcPct val="100000"/>
            </a:lnSpc>
          </a:pPr>
          <a:r>
            <a:rPr lang="de-DE" dirty="0"/>
            <a:t> Interesse zeigen</a:t>
          </a:r>
        </a:p>
      </dgm:t>
    </dgm:pt>
    <dgm:pt modelId="{32A417C1-2285-41E1-975F-217E78856474}" type="parTrans" cxnId="{66609EDC-4BBF-4576-8EA0-96D08D1554A6}">
      <dgm:prSet/>
      <dgm:spPr/>
      <dgm:t>
        <a:bodyPr/>
        <a:lstStyle/>
        <a:p>
          <a:endParaRPr lang="de-DE"/>
        </a:p>
      </dgm:t>
    </dgm:pt>
    <dgm:pt modelId="{A865E28A-8865-4AC7-A931-FAC00E2C8A5D}" type="sibTrans" cxnId="{66609EDC-4BBF-4576-8EA0-96D08D1554A6}">
      <dgm:prSet/>
      <dgm:spPr/>
      <dgm:t>
        <a:bodyPr/>
        <a:lstStyle/>
        <a:p>
          <a:endParaRPr lang="de-DE"/>
        </a:p>
      </dgm:t>
    </dgm:pt>
    <dgm:pt modelId="{8D9BF77B-C6B4-426A-BEE5-8472497DA14C}">
      <dgm:prSet/>
      <dgm:spPr/>
      <dgm:t>
        <a:bodyPr/>
        <a:lstStyle/>
        <a:p>
          <a:pPr>
            <a:lnSpc>
              <a:spcPct val="100000"/>
            </a:lnSpc>
          </a:pPr>
          <a:r>
            <a:rPr lang="de-DE" dirty="0"/>
            <a:t>Miteinander kommunizieren</a:t>
          </a:r>
        </a:p>
      </dgm:t>
    </dgm:pt>
    <dgm:pt modelId="{4EB18CCC-D83F-466D-929B-DD204A9DDEA9}" type="parTrans" cxnId="{C02F4C87-669C-4DC7-A7DB-9E17A7C2E290}">
      <dgm:prSet/>
      <dgm:spPr/>
      <dgm:t>
        <a:bodyPr/>
        <a:lstStyle/>
        <a:p>
          <a:endParaRPr lang="de-DE"/>
        </a:p>
      </dgm:t>
    </dgm:pt>
    <dgm:pt modelId="{E091D32B-89C6-42EE-9EAF-B6D3DEBD9095}" type="sibTrans" cxnId="{C02F4C87-669C-4DC7-A7DB-9E17A7C2E290}">
      <dgm:prSet/>
      <dgm:spPr/>
      <dgm:t>
        <a:bodyPr/>
        <a:lstStyle/>
        <a:p>
          <a:endParaRPr lang="de-DE"/>
        </a:p>
      </dgm:t>
    </dgm:pt>
    <dgm:pt modelId="{8B183618-3DED-47DD-A558-7F658A0F6772}">
      <dgm:prSet/>
      <dgm:spPr/>
      <dgm:t>
        <a:bodyPr/>
        <a:lstStyle/>
        <a:p>
          <a:pPr>
            <a:lnSpc>
              <a:spcPct val="100000"/>
            </a:lnSpc>
          </a:pPr>
          <a:r>
            <a:rPr lang="de-DE" dirty="0"/>
            <a:t>Wertschätzend und respektvoll sein</a:t>
          </a:r>
        </a:p>
      </dgm:t>
    </dgm:pt>
    <dgm:pt modelId="{7CDA9E4F-620E-41C2-A4F8-854CAABB98DC}" type="parTrans" cxnId="{E9612722-27D8-4161-95DA-4CCC0E2AB155}">
      <dgm:prSet/>
      <dgm:spPr/>
      <dgm:t>
        <a:bodyPr/>
        <a:lstStyle/>
        <a:p>
          <a:endParaRPr lang="de-DE"/>
        </a:p>
      </dgm:t>
    </dgm:pt>
    <dgm:pt modelId="{DB50B2EE-A5B4-4179-B345-A5446A2EE5A5}" type="sibTrans" cxnId="{E9612722-27D8-4161-95DA-4CCC0E2AB155}">
      <dgm:prSet/>
      <dgm:spPr/>
      <dgm:t>
        <a:bodyPr/>
        <a:lstStyle/>
        <a:p>
          <a:endParaRPr lang="de-DE"/>
        </a:p>
      </dgm:t>
    </dgm:pt>
    <dgm:pt modelId="{10AB6108-CC4A-4ED9-BE32-CAFE0A617AE3}" type="pres">
      <dgm:prSet presAssocID="{6393E745-2679-4673-B1E0-808F20195967}" presName="root" presStyleCnt="0">
        <dgm:presLayoutVars>
          <dgm:dir/>
          <dgm:resizeHandles val="exact"/>
        </dgm:presLayoutVars>
      </dgm:prSet>
      <dgm:spPr/>
    </dgm:pt>
    <dgm:pt modelId="{F74C0178-56B6-46C1-9BA4-87CE95B30A47}" type="pres">
      <dgm:prSet presAssocID="{510419B4-9B7B-48A4-B08D-2CD19C9763E4}" presName="compNode" presStyleCnt="0"/>
      <dgm:spPr/>
    </dgm:pt>
    <dgm:pt modelId="{D2E7466B-39C5-4594-B548-E71B5FBB36D1}" type="pres">
      <dgm:prSet presAssocID="{510419B4-9B7B-48A4-B08D-2CD19C9763E4}" presName="bgRect" presStyleLbl="bgShp" presStyleIdx="0" presStyleCnt="6"/>
      <dgm:spPr/>
    </dgm:pt>
    <dgm:pt modelId="{0BA78471-78F9-4731-B079-A0B3C208289B}" type="pres">
      <dgm:prSet presAssocID="{510419B4-9B7B-48A4-B08D-2CD19C9763E4}"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fluencer"/>
        </a:ext>
      </dgm:extLst>
    </dgm:pt>
    <dgm:pt modelId="{B432EE6A-0727-4484-BDAA-C85369D27016}" type="pres">
      <dgm:prSet presAssocID="{510419B4-9B7B-48A4-B08D-2CD19C9763E4}" presName="spaceRect" presStyleCnt="0"/>
      <dgm:spPr/>
    </dgm:pt>
    <dgm:pt modelId="{2C0B3D51-2B70-4348-9C14-3CD31854C6EF}" type="pres">
      <dgm:prSet presAssocID="{510419B4-9B7B-48A4-B08D-2CD19C9763E4}" presName="parTx" presStyleLbl="revTx" presStyleIdx="0" presStyleCnt="6">
        <dgm:presLayoutVars>
          <dgm:chMax val="0"/>
          <dgm:chPref val="0"/>
        </dgm:presLayoutVars>
      </dgm:prSet>
      <dgm:spPr/>
    </dgm:pt>
    <dgm:pt modelId="{78F60E1A-2AD2-47B8-9506-305E9AECC061}" type="pres">
      <dgm:prSet presAssocID="{674D16D6-FD86-415E-89F6-7AF707300BCD}" presName="sibTrans" presStyleCnt="0"/>
      <dgm:spPr/>
    </dgm:pt>
    <dgm:pt modelId="{422C7C2C-0297-4DFE-AA3D-B9C31AF1DCB4}" type="pres">
      <dgm:prSet presAssocID="{0C76AD46-87C7-4A77-A92D-CF7C6674F2A4}" presName="compNode" presStyleCnt="0"/>
      <dgm:spPr/>
    </dgm:pt>
    <dgm:pt modelId="{F8F57EEB-0E69-44F2-ACA1-AFD1D5ACD2D7}" type="pres">
      <dgm:prSet presAssocID="{0C76AD46-87C7-4A77-A92D-CF7C6674F2A4}" presName="bgRect" presStyleLbl="bgShp" presStyleIdx="1" presStyleCnt="6"/>
      <dgm:spPr/>
    </dgm:pt>
    <dgm:pt modelId="{8A0740DD-1535-43B6-BDFB-67ADBFC49DB9}" type="pres">
      <dgm:prSet presAssocID="{0C76AD46-87C7-4A77-A92D-CF7C6674F2A4}"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92209A12-166E-4C2E-96C5-3D94320FF484}" type="pres">
      <dgm:prSet presAssocID="{0C76AD46-87C7-4A77-A92D-CF7C6674F2A4}" presName="spaceRect" presStyleCnt="0"/>
      <dgm:spPr/>
    </dgm:pt>
    <dgm:pt modelId="{FE7B3DC6-841F-4CBC-8834-A083B61A5CA2}" type="pres">
      <dgm:prSet presAssocID="{0C76AD46-87C7-4A77-A92D-CF7C6674F2A4}" presName="parTx" presStyleLbl="revTx" presStyleIdx="1" presStyleCnt="6">
        <dgm:presLayoutVars>
          <dgm:chMax val="0"/>
          <dgm:chPref val="0"/>
        </dgm:presLayoutVars>
      </dgm:prSet>
      <dgm:spPr/>
    </dgm:pt>
    <dgm:pt modelId="{4DAE00C8-0459-4479-BD96-64F40B1B16FF}" type="pres">
      <dgm:prSet presAssocID="{3E2A8604-11BF-4BF2-B7C6-5363A1AD7545}" presName="sibTrans" presStyleCnt="0"/>
      <dgm:spPr/>
    </dgm:pt>
    <dgm:pt modelId="{28451CE8-41CB-404B-9B4E-3E2E2C969BFF}" type="pres">
      <dgm:prSet presAssocID="{66177663-C139-416F-BF26-4D4BE76F2470}" presName="compNode" presStyleCnt="0"/>
      <dgm:spPr/>
    </dgm:pt>
    <dgm:pt modelId="{D44535EA-6887-4E7B-8070-8E11B81C0E63}" type="pres">
      <dgm:prSet presAssocID="{66177663-C139-416F-BF26-4D4BE76F2470}" presName="bgRect" presStyleLbl="bgShp" presStyleIdx="2" presStyleCnt="6"/>
      <dgm:spPr/>
    </dgm:pt>
    <dgm:pt modelId="{49D0688E-23A3-4ECA-8DAB-5EB12FC7D025}" type="pres">
      <dgm:prSet presAssocID="{66177663-C139-416F-BF26-4D4BE76F2470}"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DDC500FE-E312-4EE9-B974-4C4FC7A58D26}" type="pres">
      <dgm:prSet presAssocID="{66177663-C139-416F-BF26-4D4BE76F2470}" presName="spaceRect" presStyleCnt="0"/>
      <dgm:spPr/>
    </dgm:pt>
    <dgm:pt modelId="{21EF6A5D-99A6-43AD-A27D-DE81F5115EAD}" type="pres">
      <dgm:prSet presAssocID="{66177663-C139-416F-BF26-4D4BE76F2470}" presName="parTx" presStyleLbl="revTx" presStyleIdx="2" presStyleCnt="6">
        <dgm:presLayoutVars>
          <dgm:chMax val="0"/>
          <dgm:chPref val="0"/>
        </dgm:presLayoutVars>
      </dgm:prSet>
      <dgm:spPr/>
    </dgm:pt>
    <dgm:pt modelId="{D08CD1F5-16F5-456A-BB3C-EE1B1FFC61F7}" type="pres">
      <dgm:prSet presAssocID="{CA216A93-A691-4EBD-99B3-C4620C3CBD9A}" presName="sibTrans" presStyleCnt="0"/>
      <dgm:spPr/>
    </dgm:pt>
    <dgm:pt modelId="{6E372AD4-937E-4633-AF8B-F95B69E9D6E8}" type="pres">
      <dgm:prSet presAssocID="{96EE92BF-27F5-4581-B1D1-76EA80A3A0FD}" presName="compNode" presStyleCnt="0"/>
      <dgm:spPr/>
    </dgm:pt>
    <dgm:pt modelId="{D1F74F15-E597-42FB-83AC-E836595C323E}" type="pres">
      <dgm:prSet presAssocID="{96EE92BF-27F5-4581-B1D1-76EA80A3A0FD}" presName="bgRect" presStyleLbl="bgShp" presStyleIdx="3" presStyleCnt="6"/>
      <dgm:spPr/>
    </dgm:pt>
    <dgm:pt modelId="{D0E5227C-E14D-4EA1-AB7D-2D3A6C1B4A50}" type="pres">
      <dgm:prSet presAssocID="{96EE92BF-27F5-4581-B1D1-76EA80A3A0FD}"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6D90A97A-E562-4D15-8E24-E7192B604223}" type="pres">
      <dgm:prSet presAssocID="{96EE92BF-27F5-4581-B1D1-76EA80A3A0FD}" presName="spaceRect" presStyleCnt="0"/>
      <dgm:spPr/>
    </dgm:pt>
    <dgm:pt modelId="{BCB9F75C-6376-46DF-BB87-870AC9EDC68E}" type="pres">
      <dgm:prSet presAssocID="{96EE92BF-27F5-4581-B1D1-76EA80A3A0FD}" presName="parTx" presStyleLbl="revTx" presStyleIdx="3" presStyleCnt="6">
        <dgm:presLayoutVars>
          <dgm:chMax val="0"/>
          <dgm:chPref val="0"/>
        </dgm:presLayoutVars>
      </dgm:prSet>
      <dgm:spPr/>
    </dgm:pt>
    <dgm:pt modelId="{05291B39-4F84-4F0F-B545-45F0E0F3B3F3}" type="pres">
      <dgm:prSet presAssocID="{A865E28A-8865-4AC7-A931-FAC00E2C8A5D}" presName="sibTrans" presStyleCnt="0"/>
      <dgm:spPr/>
    </dgm:pt>
    <dgm:pt modelId="{CDB5D5C3-3F5D-4AE0-BC8C-BF5C194F8067}" type="pres">
      <dgm:prSet presAssocID="{8D9BF77B-C6B4-426A-BEE5-8472497DA14C}" presName="compNode" presStyleCnt="0"/>
      <dgm:spPr/>
    </dgm:pt>
    <dgm:pt modelId="{9D865142-7861-4F77-BFC3-43AE40C23FFE}" type="pres">
      <dgm:prSet presAssocID="{8D9BF77B-C6B4-426A-BEE5-8472497DA14C}" presName="bgRect" presStyleLbl="bgShp" presStyleIdx="4" presStyleCnt="6"/>
      <dgm:spPr/>
    </dgm:pt>
    <dgm:pt modelId="{62C5FAE4-3598-4A67-8A2C-B2BC10241E89}" type="pres">
      <dgm:prSet presAssocID="{8D9BF77B-C6B4-426A-BEE5-8472497DA14C}"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2A972DE6-5B31-48C5-8142-469AF101D774}" type="pres">
      <dgm:prSet presAssocID="{8D9BF77B-C6B4-426A-BEE5-8472497DA14C}" presName="spaceRect" presStyleCnt="0"/>
      <dgm:spPr/>
    </dgm:pt>
    <dgm:pt modelId="{C11023B9-5B18-4994-8590-8DDBD29D5CCA}" type="pres">
      <dgm:prSet presAssocID="{8D9BF77B-C6B4-426A-BEE5-8472497DA14C}" presName="parTx" presStyleLbl="revTx" presStyleIdx="4" presStyleCnt="6">
        <dgm:presLayoutVars>
          <dgm:chMax val="0"/>
          <dgm:chPref val="0"/>
        </dgm:presLayoutVars>
      </dgm:prSet>
      <dgm:spPr/>
    </dgm:pt>
    <dgm:pt modelId="{B5E8E2DD-A3FB-4013-B8F3-842C91E72F72}" type="pres">
      <dgm:prSet presAssocID="{E091D32B-89C6-42EE-9EAF-B6D3DEBD9095}" presName="sibTrans" presStyleCnt="0"/>
      <dgm:spPr/>
    </dgm:pt>
    <dgm:pt modelId="{8FEA9ED3-2174-4787-B41C-40797E871A5E}" type="pres">
      <dgm:prSet presAssocID="{8B183618-3DED-47DD-A558-7F658A0F6772}" presName="compNode" presStyleCnt="0"/>
      <dgm:spPr/>
    </dgm:pt>
    <dgm:pt modelId="{7D36BE6F-AD92-448A-AE3F-1FE355F29FCD}" type="pres">
      <dgm:prSet presAssocID="{8B183618-3DED-47DD-A558-7F658A0F6772}" presName="bgRect" presStyleLbl="bgShp" presStyleIdx="5" presStyleCnt="6"/>
      <dgm:spPr/>
    </dgm:pt>
    <dgm:pt modelId="{ABF23136-2FC5-4587-B63A-3F8838F24EB0}" type="pres">
      <dgm:prSet presAssocID="{8B183618-3DED-47DD-A558-7F658A0F6772}"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Angel Face with Solid Fill"/>
        </a:ext>
      </dgm:extLst>
    </dgm:pt>
    <dgm:pt modelId="{C4CB27E5-6C7F-4DEC-A3C4-DFDAD634AB19}" type="pres">
      <dgm:prSet presAssocID="{8B183618-3DED-47DD-A558-7F658A0F6772}" presName="spaceRect" presStyleCnt="0"/>
      <dgm:spPr/>
    </dgm:pt>
    <dgm:pt modelId="{4E9C00A5-A4A3-4622-913A-9371286E637D}" type="pres">
      <dgm:prSet presAssocID="{8B183618-3DED-47DD-A558-7F658A0F6772}" presName="parTx" presStyleLbl="revTx" presStyleIdx="5" presStyleCnt="6">
        <dgm:presLayoutVars>
          <dgm:chMax val="0"/>
          <dgm:chPref val="0"/>
        </dgm:presLayoutVars>
      </dgm:prSet>
      <dgm:spPr/>
    </dgm:pt>
  </dgm:ptLst>
  <dgm:cxnLst>
    <dgm:cxn modelId="{B9814212-A4AD-4BF0-8DF1-E884E33D9903}" type="presOf" srcId="{96EE92BF-27F5-4581-B1D1-76EA80A3A0FD}" destId="{BCB9F75C-6376-46DF-BB87-870AC9EDC68E}" srcOrd="0" destOrd="0" presId="urn:microsoft.com/office/officeart/2018/2/layout/IconVerticalSolidList"/>
    <dgm:cxn modelId="{EF900C19-7944-4B99-BB28-A3780D2667B3}" srcId="{6393E745-2679-4673-B1E0-808F20195967}" destId="{510419B4-9B7B-48A4-B08D-2CD19C9763E4}" srcOrd="0" destOrd="0" parTransId="{3EC47BE7-B35D-45F1-9520-159762EDAED3}" sibTransId="{674D16D6-FD86-415E-89F6-7AF707300BCD}"/>
    <dgm:cxn modelId="{E9612722-27D8-4161-95DA-4CCC0E2AB155}" srcId="{6393E745-2679-4673-B1E0-808F20195967}" destId="{8B183618-3DED-47DD-A558-7F658A0F6772}" srcOrd="5" destOrd="0" parTransId="{7CDA9E4F-620E-41C2-A4F8-854CAABB98DC}" sibTransId="{DB50B2EE-A5B4-4179-B345-A5446A2EE5A5}"/>
    <dgm:cxn modelId="{6613B829-26BF-4849-8F76-B079B4B03EBD}" type="presOf" srcId="{0C76AD46-87C7-4A77-A92D-CF7C6674F2A4}" destId="{FE7B3DC6-841F-4CBC-8834-A083B61A5CA2}" srcOrd="0" destOrd="0" presId="urn:microsoft.com/office/officeart/2018/2/layout/IconVerticalSolidList"/>
    <dgm:cxn modelId="{44DE5E58-B763-43BD-865A-4CE939769F78}" type="presOf" srcId="{8B183618-3DED-47DD-A558-7F658A0F6772}" destId="{4E9C00A5-A4A3-4622-913A-9371286E637D}" srcOrd="0" destOrd="0" presId="urn:microsoft.com/office/officeart/2018/2/layout/IconVerticalSolidList"/>
    <dgm:cxn modelId="{9D32FC79-C8F1-4D46-BA03-05E839B6BEBF}" type="presOf" srcId="{8D9BF77B-C6B4-426A-BEE5-8472497DA14C}" destId="{C11023B9-5B18-4994-8590-8DDBD29D5CCA}" srcOrd="0" destOrd="0" presId="urn:microsoft.com/office/officeart/2018/2/layout/IconVerticalSolidList"/>
    <dgm:cxn modelId="{1D17AB80-B518-405C-A871-A56CC51523E8}" type="presOf" srcId="{510419B4-9B7B-48A4-B08D-2CD19C9763E4}" destId="{2C0B3D51-2B70-4348-9C14-3CD31854C6EF}" srcOrd="0" destOrd="0" presId="urn:microsoft.com/office/officeart/2018/2/layout/IconVerticalSolidList"/>
    <dgm:cxn modelId="{32CB5C81-9E51-4860-B135-FC5DFCC13CCB}" type="presOf" srcId="{66177663-C139-416F-BF26-4D4BE76F2470}" destId="{21EF6A5D-99A6-43AD-A27D-DE81F5115EAD}" srcOrd="0" destOrd="0" presId="urn:microsoft.com/office/officeart/2018/2/layout/IconVerticalSolidList"/>
    <dgm:cxn modelId="{C02F4C87-669C-4DC7-A7DB-9E17A7C2E290}" srcId="{6393E745-2679-4673-B1E0-808F20195967}" destId="{8D9BF77B-C6B4-426A-BEE5-8472497DA14C}" srcOrd="4" destOrd="0" parTransId="{4EB18CCC-D83F-466D-929B-DD204A9DDEA9}" sibTransId="{E091D32B-89C6-42EE-9EAF-B6D3DEBD9095}"/>
    <dgm:cxn modelId="{D7C9409D-266C-4E4F-8B96-E88EB3B8E2C2}" srcId="{6393E745-2679-4673-B1E0-808F20195967}" destId="{66177663-C139-416F-BF26-4D4BE76F2470}" srcOrd="2" destOrd="0" parTransId="{51B679BE-4F1A-4832-828A-2D14D41D521B}" sibTransId="{CA216A93-A691-4EBD-99B3-C4620C3CBD9A}"/>
    <dgm:cxn modelId="{DF177FD2-058B-4F55-A505-74F9EB3DAC72}" srcId="{6393E745-2679-4673-B1E0-808F20195967}" destId="{0C76AD46-87C7-4A77-A92D-CF7C6674F2A4}" srcOrd="1" destOrd="0" parTransId="{4DE8888D-3586-44F6-B6D5-F030BA968E09}" sibTransId="{3E2A8604-11BF-4BF2-B7C6-5363A1AD7545}"/>
    <dgm:cxn modelId="{66609EDC-4BBF-4576-8EA0-96D08D1554A6}" srcId="{6393E745-2679-4673-B1E0-808F20195967}" destId="{96EE92BF-27F5-4581-B1D1-76EA80A3A0FD}" srcOrd="3" destOrd="0" parTransId="{32A417C1-2285-41E1-975F-217E78856474}" sibTransId="{A865E28A-8865-4AC7-A931-FAC00E2C8A5D}"/>
    <dgm:cxn modelId="{7C2328FF-2206-48FB-AB2E-F5DA5AF3A103}" type="presOf" srcId="{6393E745-2679-4673-B1E0-808F20195967}" destId="{10AB6108-CC4A-4ED9-BE32-CAFE0A617AE3}" srcOrd="0" destOrd="0" presId="urn:microsoft.com/office/officeart/2018/2/layout/IconVerticalSolidList"/>
    <dgm:cxn modelId="{875CEB1B-5C64-4663-AE3D-45C5033D527B}" type="presParOf" srcId="{10AB6108-CC4A-4ED9-BE32-CAFE0A617AE3}" destId="{F74C0178-56B6-46C1-9BA4-87CE95B30A47}" srcOrd="0" destOrd="0" presId="urn:microsoft.com/office/officeart/2018/2/layout/IconVerticalSolidList"/>
    <dgm:cxn modelId="{2169D4CE-4BE2-4D07-8C45-94BCC0B41F3B}" type="presParOf" srcId="{F74C0178-56B6-46C1-9BA4-87CE95B30A47}" destId="{D2E7466B-39C5-4594-B548-E71B5FBB36D1}" srcOrd="0" destOrd="0" presId="urn:microsoft.com/office/officeart/2018/2/layout/IconVerticalSolidList"/>
    <dgm:cxn modelId="{668F6F3F-8C20-4EEB-B1DE-E7182507E0B0}" type="presParOf" srcId="{F74C0178-56B6-46C1-9BA4-87CE95B30A47}" destId="{0BA78471-78F9-4731-B079-A0B3C208289B}" srcOrd="1" destOrd="0" presId="urn:microsoft.com/office/officeart/2018/2/layout/IconVerticalSolidList"/>
    <dgm:cxn modelId="{C6436BEF-882E-49F1-B0F8-CF7890EC80C8}" type="presParOf" srcId="{F74C0178-56B6-46C1-9BA4-87CE95B30A47}" destId="{B432EE6A-0727-4484-BDAA-C85369D27016}" srcOrd="2" destOrd="0" presId="urn:microsoft.com/office/officeart/2018/2/layout/IconVerticalSolidList"/>
    <dgm:cxn modelId="{3AC3FF01-6DC1-47E9-8DE2-669E42B7CBC1}" type="presParOf" srcId="{F74C0178-56B6-46C1-9BA4-87CE95B30A47}" destId="{2C0B3D51-2B70-4348-9C14-3CD31854C6EF}" srcOrd="3" destOrd="0" presId="urn:microsoft.com/office/officeart/2018/2/layout/IconVerticalSolidList"/>
    <dgm:cxn modelId="{BD40AD67-4A41-430B-9A52-2D06F400A0E4}" type="presParOf" srcId="{10AB6108-CC4A-4ED9-BE32-CAFE0A617AE3}" destId="{78F60E1A-2AD2-47B8-9506-305E9AECC061}" srcOrd="1" destOrd="0" presId="urn:microsoft.com/office/officeart/2018/2/layout/IconVerticalSolidList"/>
    <dgm:cxn modelId="{9522EB16-D5BE-468E-977B-0D6B913F6658}" type="presParOf" srcId="{10AB6108-CC4A-4ED9-BE32-CAFE0A617AE3}" destId="{422C7C2C-0297-4DFE-AA3D-B9C31AF1DCB4}" srcOrd="2" destOrd="0" presId="urn:microsoft.com/office/officeart/2018/2/layout/IconVerticalSolidList"/>
    <dgm:cxn modelId="{50B214B7-F80E-4223-A2E1-16F4BFEAD8D3}" type="presParOf" srcId="{422C7C2C-0297-4DFE-AA3D-B9C31AF1DCB4}" destId="{F8F57EEB-0E69-44F2-ACA1-AFD1D5ACD2D7}" srcOrd="0" destOrd="0" presId="urn:microsoft.com/office/officeart/2018/2/layout/IconVerticalSolidList"/>
    <dgm:cxn modelId="{02883724-F045-4120-B17F-DA3DF0CDEE7B}" type="presParOf" srcId="{422C7C2C-0297-4DFE-AA3D-B9C31AF1DCB4}" destId="{8A0740DD-1535-43B6-BDFB-67ADBFC49DB9}" srcOrd="1" destOrd="0" presId="urn:microsoft.com/office/officeart/2018/2/layout/IconVerticalSolidList"/>
    <dgm:cxn modelId="{6D3E29A6-3EBA-45FA-9972-359C334B769F}" type="presParOf" srcId="{422C7C2C-0297-4DFE-AA3D-B9C31AF1DCB4}" destId="{92209A12-166E-4C2E-96C5-3D94320FF484}" srcOrd="2" destOrd="0" presId="urn:microsoft.com/office/officeart/2018/2/layout/IconVerticalSolidList"/>
    <dgm:cxn modelId="{1BD0E1E4-4556-4025-8F5F-C43D45E1AFFE}" type="presParOf" srcId="{422C7C2C-0297-4DFE-AA3D-B9C31AF1DCB4}" destId="{FE7B3DC6-841F-4CBC-8834-A083B61A5CA2}" srcOrd="3" destOrd="0" presId="urn:microsoft.com/office/officeart/2018/2/layout/IconVerticalSolidList"/>
    <dgm:cxn modelId="{66143539-7AC4-4DC3-9A29-FE1D142E1E71}" type="presParOf" srcId="{10AB6108-CC4A-4ED9-BE32-CAFE0A617AE3}" destId="{4DAE00C8-0459-4479-BD96-64F40B1B16FF}" srcOrd="3" destOrd="0" presId="urn:microsoft.com/office/officeart/2018/2/layout/IconVerticalSolidList"/>
    <dgm:cxn modelId="{FED24AC6-3FF1-4EC6-BEF7-9EC4FC154642}" type="presParOf" srcId="{10AB6108-CC4A-4ED9-BE32-CAFE0A617AE3}" destId="{28451CE8-41CB-404B-9B4E-3E2E2C969BFF}" srcOrd="4" destOrd="0" presId="urn:microsoft.com/office/officeart/2018/2/layout/IconVerticalSolidList"/>
    <dgm:cxn modelId="{BB20AB8F-E2A6-4BCB-AC50-22943811F05E}" type="presParOf" srcId="{28451CE8-41CB-404B-9B4E-3E2E2C969BFF}" destId="{D44535EA-6887-4E7B-8070-8E11B81C0E63}" srcOrd="0" destOrd="0" presId="urn:microsoft.com/office/officeart/2018/2/layout/IconVerticalSolidList"/>
    <dgm:cxn modelId="{0E8C58DE-F973-4E1C-816E-680D4F6F1FF3}" type="presParOf" srcId="{28451CE8-41CB-404B-9B4E-3E2E2C969BFF}" destId="{49D0688E-23A3-4ECA-8DAB-5EB12FC7D025}" srcOrd="1" destOrd="0" presId="urn:microsoft.com/office/officeart/2018/2/layout/IconVerticalSolidList"/>
    <dgm:cxn modelId="{B1101DD5-3584-4C68-9B46-EFDB04A38AE2}" type="presParOf" srcId="{28451CE8-41CB-404B-9B4E-3E2E2C969BFF}" destId="{DDC500FE-E312-4EE9-B974-4C4FC7A58D26}" srcOrd="2" destOrd="0" presId="urn:microsoft.com/office/officeart/2018/2/layout/IconVerticalSolidList"/>
    <dgm:cxn modelId="{94F099EF-EC00-4267-8F75-E1C5C55F1BDE}" type="presParOf" srcId="{28451CE8-41CB-404B-9B4E-3E2E2C969BFF}" destId="{21EF6A5D-99A6-43AD-A27D-DE81F5115EAD}" srcOrd="3" destOrd="0" presId="urn:microsoft.com/office/officeart/2018/2/layout/IconVerticalSolidList"/>
    <dgm:cxn modelId="{CE2BBAE3-FECC-4191-9BBA-BDDF2B903065}" type="presParOf" srcId="{10AB6108-CC4A-4ED9-BE32-CAFE0A617AE3}" destId="{D08CD1F5-16F5-456A-BB3C-EE1B1FFC61F7}" srcOrd="5" destOrd="0" presId="urn:microsoft.com/office/officeart/2018/2/layout/IconVerticalSolidList"/>
    <dgm:cxn modelId="{23E3297E-96A4-45FD-BEC3-6843BF9D6345}" type="presParOf" srcId="{10AB6108-CC4A-4ED9-BE32-CAFE0A617AE3}" destId="{6E372AD4-937E-4633-AF8B-F95B69E9D6E8}" srcOrd="6" destOrd="0" presId="urn:microsoft.com/office/officeart/2018/2/layout/IconVerticalSolidList"/>
    <dgm:cxn modelId="{1602DEE1-36A3-451F-9D9B-4CCD2ED79939}" type="presParOf" srcId="{6E372AD4-937E-4633-AF8B-F95B69E9D6E8}" destId="{D1F74F15-E597-42FB-83AC-E836595C323E}" srcOrd="0" destOrd="0" presId="urn:microsoft.com/office/officeart/2018/2/layout/IconVerticalSolidList"/>
    <dgm:cxn modelId="{E772AE27-93A6-4EFB-96A9-D3DACA667126}" type="presParOf" srcId="{6E372AD4-937E-4633-AF8B-F95B69E9D6E8}" destId="{D0E5227C-E14D-4EA1-AB7D-2D3A6C1B4A50}" srcOrd="1" destOrd="0" presId="urn:microsoft.com/office/officeart/2018/2/layout/IconVerticalSolidList"/>
    <dgm:cxn modelId="{D1E0C8FF-E5CC-4D60-93E8-33A309A326CD}" type="presParOf" srcId="{6E372AD4-937E-4633-AF8B-F95B69E9D6E8}" destId="{6D90A97A-E562-4D15-8E24-E7192B604223}" srcOrd="2" destOrd="0" presId="urn:microsoft.com/office/officeart/2018/2/layout/IconVerticalSolidList"/>
    <dgm:cxn modelId="{7B395CF4-05FE-417F-AE8A-92CB0B03AE09}" type="presParOf" srcId="{6E372AD4-937E-4633-AF8B-F95B69E9D6E8}" destId="{BCB9F75C-6376-46DF-BB87-870AC9EDC68E}" srcOrd="3" destOrd="0" presId="urn:microsoft.com/office/officeart/2018/2/layout/IconVerticalSolidList"/>
    <dgm:cxn modelId="{8DDBF7FB-6CA2-4AFE-8BF9-979B504651BF}" type="presParOf" srcId="{10AB6108-CC4A-4ED9-BE32-CAFE0A617AE3}" destId="{05291B39-4F84-4F0F-B545-45F0E0F3B3F3}" srcOrd="7" destOrd="0" presId="urn:microsoft.com/office/officeart/2018/2/layout/IconVerticalSolidList"/>
    <dgm:cxn modelId="{BB6BE6F3-7B7C-4F40-B9AE-AD00A2778C2E}" type="presParOf" srcId="{10AB6108-CC4A-4ED9-BE32-CAFE0A617AE3}" destId="{CDB5D5C3-3F5D-4AE0-BC8C-BF5C194F8067}" srcOrd="8" destOrd="0" presId="urn:microsoft.com/office/officeart/2018/2/layout/IconVerticalSolidList"/>
    <dgm:cxn modelId="{81EDA6BE-EB75-4A60-B56A-2D03A5195BFB}" type="presParOf" srcId="{CDB5D5C3-3F5D-4AE0-BC8C-BF5C194F8067}" destId="{9D865142-7861-4F77-BFC3-43AE40C23FFE}" srcOrd="0" destOrd="0" presId="urn:microsoft.com/office/officeart/2018/2/layout/IconVerticalSolidList"/>
    <dgm:cxn modelId="{1C156DFF-761E-44FA-A7F9-7620C8A4EDA4}" type="presParOf" srcId="{CDB5D5C3-3F5D-4AE0-BC8C-BF5C194F8067}" destId="{62C5FAE4-3598-4A67-8A2C-B2BC10241E89}" srcOrd="1" destOrd="0" presId="urn:microsoft.com/office/officeart/2018/2/layout/IconVerticalSolidList"/>
    <dgm:cxn modelId="{8277051C-E84A-48C2-8E4B-3B89224F40D1}" type="presParOf" srcId="{CDB5D5C3-3F5D-4AE0-BC8C-BF5C194F8067}" destId="{2A972DE6-5B31-48C5-8142-469AF101D774}" srcOrd="2" destOrd="0" presId="urn:microsoft.com/office/officeart/2018/2/layout/IconVerticalSolidList"/>
    <dgm:cxn modelId="{84CA6CAA-BE41-4401-BB34-4E70EE0F22F1}" type="presParOf" srcId="{CDB5D5C3-3F5D-4AE0-BC8C-BF5C194F8067}" destId="{C11023B9-5B18-4994-8590-8DDBD29D5CCA}" srcOrd="3" destOrd="0" presId="urn:microsoft.com/office/officeart/2018/2/layout/IconVerticalSolidList"/>
    <dgm:cxn modelId="{3C67BA23-899C-4177-B28D-282C84FB52FE}" type="presParOf" srcId="{10AB6108-CC4A-4ED9-BE32-CAFE0A617AE3}" destId="{B5E8E2DD-A3FB-4013-B8F3-842C91E72F72}" srcOrd="9" destOrd="0" presId="urn:microsoft.com/office/officeart/2018/2/layout/IconVerticalSolidList"/>
    <dgm:cxn modelId="{7BE102AE-C5C1-4360-B5C7-D8D2D40EA178}" type="presParOf" srcId="{10AB6108-CC4A-4ED9-BE32-CAFE0A617AE3}" destId="{8FEA9ED3-2174-4787-B41C-40797E871A5E}" srcOrd="10" destOrd="0" presId="urn:microsoft.com/office/officeart/2018/2/layout/IconVerticalSolidList"/>
    <dgm:cxn modelId="{68B3A9E8-4AEA-40F1-B611-0CDF485B1F78}" type="presParOf" srcId="{8FEA9ED3-2174-4787-B41C-40797E871A5E}" destId="{7D36BE6F-AD92-448A-AE3F-1FE355F29FCD}" srcOrd="0" destOrd="0" presId="urn:microsoft.com/office/officeart/2018/2/layout/IconVerticalSolidList"/>
    <dgm:cxn modelId="{ECAB88CD-DE4C-4539-9A92-8BAA10D8AE44}" type="presParOf" srcId="{8FEA9ED3-2174-4787-B41C-40797E871A5E}" destId="{ABF23136-2FC5-4587-B63A-3F8838F24EB0}" srcOrd="1" destOrd="0" presId="urn:microsoft.com/office/officeart/2018/2/layout/IconVerticalSolidList"/>
    <dgm:cxn modelId="{43A3DCDC-5838-411C-8525-23ECC1478FE9}" type="presParOf" srcId="{8FEA9ED3-2174-4787-B41C-40797E871A5E}" destId="{C4CB27E5-6C7F-4DEC-A3C4-DFDAD634AB19}" srcOrd="2" destOrd="0" presId="urn:microsoft.com/office/officeart/2018/2/layout/IconVerticalSolidList"/>
    <dgm:cxn modelId="{81DE5C80-0C8F-46FF-873F-26C370DDF38E}" type="presParOf" srcId="{8FEA9ED3-2174-4787-B41C-40797E871A5E}" destId="{4E9C00A5-A4A3-4622-913A-9371286E637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8F2F99-B8BC-434F-970A-7086EBD21859}" type="doc">
      <dgm:prSet loTypeId="urn:microsoft.com/office/officeart/2005/8/layout/matrix3" loCatId="matrix" qsTypeId="urn:microsoft.com/office/officeart/2005/8/quickstyle/simple2" qsCatId="simple" csTypeId="urn:microsoft.com/office/officeart/2005/8/colors/accent1_3" csCatId="accent1" phldr="1"/>
      <dgm:spPr/>
      <dgm:t>
        <a:bodyPr/>
        <a:lstStyle/>
        <a:p>
          <a:endParaRPr lang="de-DE"/>
        </a:p>
      </dgm:t>
    </dgm:pt>
    <dgm:pt modelId="{884DAF09-3EB1-4463-8D97-A5393F4E4A11}">
      <dgm:prSet phldrT="[Text]"/>
      <dgm:spPr/>
      <dgm:t>
        <a:bodyPr/>
        <a:lstStyle/>
        <a:p>
          <a:endParaRPr lang="de-DE" dirty="0"/>
        </a:p>
        <a:p>
          <a:endParaRPr lang="de-DE" dirty="0"/>
        </a:p>
        <a:p>
          <a:r>
            <a:rPr lang="de-DE" dirty="0"/>
            <a:t>Meinungsabfragen</a:t>
          </a:r>
        </a:p>
      </dgm:t>
    </dgm:pt>
    <dgm:pt modelId="{BD2BEF77-07DF-475F-9171-87A80F7FE117}" type="parTrans" cxnId="{B16CB829-0C0F-4355-A10F-111FDC9E268E}">
      <dgm:prSet/>
      <dgm:spPr/>
      <dgm:t>
        <a:bodyPr/>
        <a:lstStyle/>
        <a:p>
          <a:endParaRPr lang="de-DE"/>
        </a:p>
      </dgm:t>
    </dgm:pt>
    <dgm:pt modelId="{B3E8A44F-A873-480E-B2B4-68F8C31AB8DF}" type="sibTrans" cxnId="{B16CB829-0C0F-4355-A10F-111FDC9E268E}">
      <dgm:prSet/>
      <dgm:spPr/>
      <dgm:t>
        <a:bodyPr/>
        <a:lstStyle/>
        <a:p>
          <a:endParaRPr lang="de-DE"/>
        </a:p>
      </dgm:t>
    </dgm:pt>
    <dgm:pt modelId="{36305E8B-B611-4748-B4A1-B3D6DB20ACAD}">
      <dgm:prSet phldrT="[Text]"/>
      <dgm:spPr/>
      <dgm:t>
        <a:bodyPr/>
        <a:lstStyle/>
        <a:p>
          <a:endParaRPr lang="de-DE" dirty="0"/>
        </a:p>
      </dgm:t>
    </dgm:pt>
    <dgm:pt modelId="{1A8A68E3-B919-41A7-AA50-C290105A6EB1}" type="parTrans" cxnId="{2E71B0F1-AA1C-4914-AC3E-8E120D9CABDE}">
      <dgm:prSet/>
      <dgm:spPr/>
      <dgm:t>
        <a:bodyPr/>
        <a:lstStyle/>
        <a:p>
          <a:endParaRPr lang="de-DE"/>
        </a:p>
      </dgm:t>
    </dgm:pt>
    <dgm:pt modelId="{0C18533D-C856-4B67-B0DD-6EA0734A6F3C}" type="sibTrans" cxnId="{2E71B0F1-AA1C-4914-AC3E-8E120D9CABDE}">
      <dgm:prSet/>
      <dgm:spPr/>
      <dgm:t>
        <a:bodyPr/>
        <a:lstStyle/>
        <a:p>
          <a:endParaRPr lang="de-DE"/>
        </a:p>
      </dgm:t>
    </dgm:pt>
    <dgm:pt modelId="{65CD5AB3-52A2-4570-A285-30D2F1C1B2A5}">
      <dgm:prSet phldrT="[Text]"/>
      <dgm:spPr/>
      <dgm:t>
        <a:bodyPr/>
        <a:lstStyle/>
        <a:p>
          <a:endParaRPr lang="de-DE" dirty="0"/>
        </a:p>
      </dgm:t>
    </dgm:pt>
    <dgm:pt modelId="{7009D4BF-CB0E-4984-9A3F-66E41B96C253}" type="parTrans" cxnId="{6122A938-E6AD-49C0-892C-3854BB6F9074}">
      <dgm:prSet/>
      <dgm:spPr/>
      <dgm:t>
        <a:bodyPr/>
        <a:lstStyle/>
        <a:p>
          <a:endParaRPr lang="de-DE"/>
        </a:p>
      </dgm:t>
    </dgm:pt>
    <dgm:pt modelId="{9D3257B8-2DCC-428E-9779-70A91156E77B}" type="sibTrans" cxnId="{6122A938-E6AD-49C0-892C-3854BB6F9074}">
      <dgm:prSet/>
      <dgm:spPr/>
      <dgm:t>
        <a:bodyPr/>
        <a:lstStyle/>
        <a:p>
          <a:endParaRPr lang="de-DE"/>
        </a:p>
      </dgm:t>
    </dgm:pt>
    <dgm:pt modelId="{C2AC28AF-F989-4281-BAC2-E035E1973422}">
      <dgm:prSet phldrT="[Text]"/>
      <dgm:spPr/>
      <dgm:t>
        <a:bodyPr/>
        <a:lstStyle/>
        <a:p>
          <a:endParaRPr lang="de-DE" dirty="0"/>
        </a:p>
      </dgm:t>
    </dgm:pt>
    <dgm:pt modelId="{99FDFECC-B5F9-4AC9-BDA9-5A904610ED95}" type="parTrans" cxnId="{7B6EBFDF-AFEE-4D4C-88D9-A1EEC90806EA}">
      <dgm:prSet/>
      <dgm:spPr/>
      <dgm:t>
        <a:bodyPr/>
        <a:lstStyle/>
        <a:p>
          <a:endParaRPr lang="de-DE"/>
        </a:p>
      </dgm:t>
    </dgm:pt>
    <dgm:pt modelId="{1FFBC8CA-99B9-4659-BBFF-86E0FC04FE6B}" type="sibTrans" cxnId="{7B6EBFDF-AFEE-4D4C-88D9-A1EEC90806EA}">
      <dgm:prSet/>
      <dgm:spPr/>
      <dgm:t>
        <a:bodyPr/>
        <a:lstStyle/>
        <a:p>
          <a:endParaRPr lang="de-DE"/>
        </a:p>
      </dgm:t>
    </dgm:pt>
    <dgm:pt modelId="{B1C38FF4-96AF-4122-9009-47D3331CEACE}">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Elternrat</a:t>
          </a:r>
        </a:p>
        <a:p>
          <a:pPr marL="0" lvl="0" defTabSz="711200">
            <a:lnSpc>
              <a:spcPct val="90000"/>
            </a:lnSpc>
            <a:spcBef>
              <a:spcPct val="0"/>
            </a:spcBef>
            <a:spcAft>
              <a:spcPct val="35000"/>
            </a:spcAft>
            <a:buNone/>
          </a:pPr>
          <a:endParaRPr lang="de-DE" dirty="0"/>
        </a:p>
      </dgm:t>
    </dgm:pt>
    <dgm:pt modelId="{8EA32B33-575C-4D98-82DC-0A98BB990CCA}" type="parTrans" cxnId="{4D0748E4-D1CF-4700-9E9C-516EFDD7B41B}">
      <dgm:prSet/>
      <dgm:spPr/>
      <dgm:t>
        <a:bodyPr/>
        <a:lstStyle/>
        <a:p>
          <a:endParaRPr lang="de-DE"/>
        </a:p>
      </dgm:t>
    </dgm:pt>
    <dgm:pt modelId="{E23E3D05-C1EB-44AF-8CA7-826C16F066B2}" type="sibTrans" cxnId="{4D0748E4-D1CF-4700-9E9C-516EFDD7B41B}">
      <dgm:prSet/>
      <dgm:spPr/>
      <dgm:t>
        <a:bodyPr/>
        <a:lstStyle/>
        <a:p>
          <a:endParaRPr lang="de-DE"/>
        </a:p>
      </dgm:t>
    </dgm:pt>
    <dgm:pt modelId="{5CBF1168-0FCB-4F20-AEEA-F98E651F8C75}">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Feiern und Aktivitäten</a:t>
          </a:r>
        </a:p>
        <a:p>
          <a:pPr marL="0" lvl="0" defTabSz="622300">
            <a:lnSpc>
              <a:spcPct val="90000"/>
            </a:lnSpc>
            <a:spcBef>
              <a:spcPct val="0"/>
            </a:spcBef>
            <a:spcAft>
              <a:spcPct val="35000"/>
            </a:spcAft>
            <a:buNone/>
          </a:pPr>
          <a:endParaRPr lang="de-DE" dirty="0"/>
        </a:p>
      </dgm:t>
    </dgm:pt>
    <dgm:pt modelId="{7C65C23F-0673-4080-9401-384A8D6A41EA}" type="parTrans" cxnId="{845F1B8D-54C9-402A-A500-35F85C8A6134}">
      <dgm:prSet/>
      <dgm:spPr/>
      <dgm:t>
        <a:bodyPr/>
        <a:lstStyle/>
        <a:p>
          <a:endParaRPr lang="de-DE"/>
        </a:p>
      </dgm:t>
    </dgm:pt>
    <dgm:pt modelId="{C01669D5-36D2-4EBA-BFD6-F21A69CCCAE2}" type="sibTrans" cxnId="{845F1B8D-54C9-402A-A500-35F85C8A6134}">
      <dgm:prSet/>
      <dgm:spPr/>
      <dgm:t>
        <a:bodyPr/>
        <a:lstStyle/>
        <a:p>
          <a:endParaRPr lang="de-DE"/>
        </a:p>
      </dgm:t>
    </dgm:pt>
    <dgm:pt modelId="{2D3BD0FC-1413-4284-A9FD-160839895307}">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Gespräche</a:t>
          </a:r>
        </a:p>
        <a:p>
          <a:pPr marL="0" lvl="0" defTabSz="1600200">
            <a:lnSpc>
              <a:spcPct val="90000"/>
            </a:lnSpc>
            <a:spcBef>
              <a:spcPct val="0"/>
            </a:spcBef>
            <a:spcAft>
              <a:spcPct val="35000"/>
            </a:spcAft>
            <a:buNone/>
          </a:pPr>
          <a:endParaRPr lang="de-DE" dirty="0"/>
        </a:p>
      </dgm:t>
    </dgm:pt>
    <dgm:pt modelId="{197A3D25-EBCB-49BA-A0B4-9FD099281DBA}" type="parTrans" cxnId="{018CCF08-D860-4A50-B0B2-0E11303CB163}">
      <dgm:prSet/>
      <dgm:spPr/>
      <dgm:t>
        <a:bodyPr/>
        <a:lstStyle/>
        <a:p>
          <a:endParaRPr lang="de-DE"/>
        </a:p>
      </dgm:t>
    </dgm:pt>
    <dgm:pt modelId="{F77E270E-91CC-4550-8573-DABA6C50E9A3}" type="sibTrans" cxnId="{018CCF08-D860-4A50-B0B2-0E11303CB163}">
      <dgm:prSet/>
      <dgm:spPr/>
      <dgm:t>
        <a:bodyPr/>
        <a:lstStyle/>
        <a:p>
          <a:endParaRPr lang="de-DE"/>
        </a:p>
      </dgm:t>
    </dgm:pt>
    <dgm:pt modelId="{C14FEE23-8961-4FEA-BA7B-640F130A4774}" type="pres">
      <dgm:prSet presAssocID="{148F2F99-B8BC-434F-970A-7086EBD21859}" presName="matrix" presStyleCnt="0">
        <dgm:presLayoutVars>
          <dgm:chMax val="1"/>
          <dgm:dir/>
          <dgm:resizeHandles val="exact"/>
        </dgm:presLayoutVars>
      </dgm:prSet>
      <dgm:spPr/>
    </dgm:pt>
    <dgm:pt modelId="{16B92740-7272-4348-B258-45AC95B8A6CC}" type="pres">
      <dgm:prSet presAssocID="{148F2F99-B8BC-434F-970A-7086EBD21859}" presName="diamond" presStyleLbl="bgShp" presStyleIdx="0" presStyleCnt="1"/>
      <dgm:spPr/>
    </dgm:pt>
    <dgm:pt modelId="{AB942AEA-C3A0-4269-8A18-3C20BF117231}" type="pres">
      <dgm:prSet presAssocID="{148F2F99-B8BC-434F-970A-7086EBD21859}" presName="quad1" presStyleLbl="node1" presStyleIdx="0" presStyleCnt="4">
        <dgm:presLayoutVars>
          <dgm:chMax val="0"/>
          <dgm:chPref val="0"/>
          <dgm:bulletEnabled val="1"/>
        </dgm:presLayoutVars>
      </dgm:prSet>
      <dgm:spPr/>
    </dgm:pt>
    <dgm:pt modelId="{8C0573ED-FB47-4043-8423-8C307FD1912F}" type="pres">
      <dgm:prSet presAssocID="{148F2F99-B8BC-434F-970A-7086EBD21859}" presName="quad2" presStyleLbl="node1" presStyleIdx="1" presStyleCnt="4">
        <dgm:presLayoutVars>
          <dgm:chMax val="0"/>
          <dgm:chPref val="0"/>
          <dgm:bulletEnabled val="1"/>
        </dgm:presLayoutVars>
      </dgm:prSet>
      <dgm:spPr/>
    </dgm:pt>
    <dgm:pt modelId="{8453E532-C577-4599-AE55-47411896AC7C}" type="pres">
      <dgm:prSet presAssocID="{148F2F99-B8BC-434F-970A-7086EBD21859}" presName="quad3" presStyleLbl="node1" presStyleIdx="2" presStyleCnt="4">
        <dgm:presLayoutVars>
          <dgm:chMax val="0"/>
          <dgm:chPref val="0"/>
          <dgm:bulletEnabled val="1"/>
        </dgm:presLayoutVars>
      </dgm:prSet>
      <dgm:spPr/>
    </dgm:pt>
    <dgm:pt modelId="{C6B55CCF-0271-4328-9822-AE5DC528B287}" type="pres">
      <dgm:prSet presAssocID="{148F2F99-B8BC-434F-970A-7086EBD21859}" presName="quad4" presStyleLbl="node1" presStyleIdx="3" presStyleCnt="4">
        <dgm:presLayoutVars>
          <dgm:chMax val="0"/>
          <dgm:chPref val="0"/>
          <dgm:bulletEnabled val="1"/>
        </dgm:presLayoutVars>
      </dgm:prSet>
      <dgm:spPr/>
    </dgm:pt>
  </dgm:ptLst>
  <dgm:cxnLst>
    <dgm:cxn modelId="{018CCF08-D860-4A50-B0B2-0E11303CB163}" srcId="{148F2F99-B8BC-434F-970A-7086EBD21859}" destId="{2D3BD0FC-1413-4284-A9FD-160839895307}" srcOrd="3" destOrd="0" parTransId="{197A3D25-EBCB-49BA-A0B4-9FD099281DBA}" sibTransId="{F77E270E-91CC-4550-8573-DABA6C50E9A3}"/>
    <dgm:cxn modelId="{B16CB829-0C0F-4355-A10F-111FDC9E268E}" srcId="{148F2F99-B8BC-434F-970A-7086EBD21859}" destId="{884DAF09-3EB1-4463-8D97-A5393F4E4A11}" srcOrd="0" destOrd="0" parTransId="{BD2BEF77-07DF-475F-9171-87A80F7FE117}" sibTransId="{B3E8A44F-A873-480E-B2B4-68F8C31AB8DF}"/>
    <dgm:cxn modelId="{6122A938-E6AD-49C0-892C-3854BB6F9074}" srcId="{884DAF09-3EB1-4463-8D97-A5393F4E4A11}" destId="{65CD5AB3-52A2-4570-A285-30D2F1C1B2A5}" srcOrd="1" destOrd="0" parTransId="{7009D4BF-CB0E-4984-9A3F-66E41B96C253}" sibTransId="{9D3257B8-2DCC-428E-9779-70A91156E77B}"/>
    <dgm:cxn modelId="{B1F08868-6271-40FE-B4AC-F124C3886AD8}" type="presOf" srcId="{65CD5AB3-52A2-4570-A285-30D2F1C1B2A5}" destId="{AB942AEA-C3A0-4269-8A18-3C20BF117231}" srcOrd="0" destOrd="2" presId="urn:microsoft.com/office/officeart/2005/8/layout/matrix3"/>
    <dgm:cxn modelId="{47055369-AF0C-4364-8C19-CB8EB6572EB6}" type="presOf" srcId="{C2AC28AF-F989-4281-BAC2-E035E1973422}" destId="{AB942AEA-C3A0-4269-8A18-3C20BF117231}" srcOrd="0" destOrd="3" presId="urn:microsoft.com/office/officeart/2005/8/layout/matrix3"/>
    <dgm:cxn modelId="{43C74E73-7D9D-42C5-9269-130093083471}" type="presOf" srcId="{2D3BD0FC-1413-4284-A9FD-160839895307}" destId="{C6B55CCF-0271-4328-9822-AE5DC528B287}" srcOrd="0" destOrd="0" presId="urn:microsoft.com/office/officeart/2005/8/layout/matrix3"/>
    <dgm:cxn modelId="{421D9A78-2D0F-44A1-ABE0-34E8B84A9C33}" type="presOf" srcId="{148F2F99-B8BC-434F-970A-7086EBD21859}" destId="{C14FEE23-8961-4FEA-BA7B-640F130A4774}" srcOrd="0" destOrd="0" presId="urn:microsoft.com/office/officeart/2005/8/layout/matrix3"/>
    <dgm:cxn modelId="{845F1B8D-54C9-402A-A500-35F85C8A6134}" srcId="{148F2F99-B8BC-434F-970A-7086EBD21859}" destId="{5CBF1168-0FCB-4F20-AEEA-F98E651F8C75}" srcOrd="2" destOrd="0" parTransId="{7C65C23F-0673-4080-9401-384A8D6A41EA}" sibTransId="{C01669D5-36D2-4EBA-BFD6-F21A69CCCAE2}"/>
    <dgm:cxn modelId="{4B925AB2-D21D-4853-868D-E286E0849130}" type="presOf" srcId="{884DAF09-3EB1-4463-8D97-A5393F4E4A11}" destId="{AB942AEA-C3A0-4269-8A18-3C20BF117231}" srcOrd="0" destOrd="0" presId="urn:microsoft.com/office/officeart/2005/8/layout/matrix3"/>
    <dgm:cxn modelId="{45D444CA-0491-4F5A-BBC3-02FC0918DEFB}" type="presOf" srcId="{36305E8B-B611-4748-B4A1-B3D6DB20ACAD}" destId="{AB942AEA-C3A0-4269-8A18-3C20BF117231}" srcOrd="0" destOrd="1" presId="urn:microsoft.com/office/officeart/2005/8/layout/matrix3"/>
    <dgm:cxn modelId="{7B6EBFDF-AFEE-4D4C-88D9-A1EEC90806EA}" srcId="{884DAF09-3EB1-4463-8D97-A5393F4E4A11}" destId="{C2AC28AF-F989-4281-BAC2-E035E1973422}" srcOrd="2" destOrd="0" parTransId="{99FDFECC-B5F9-4AC9-BDA9-5A904610ED95}" sibTransId="{1FFBC8CA-99B9-4659-BBFF-86E0FC04FE6B}"/>
    <dgm:cxn modelId="{4D0748E4-D1CF-4700-9E9C-516EFDD7B41B}" srcId="{148F2F99-B8BC-434F-970A-7086EBD21859}" destId="{B1C38FF4-96AF-4122-9009-47D3331CEACE}" srcOrd="1" destOrd="0" parTransId="{8EA32B33-575C-4D98-82DC-0A98BB990CCA}" sibTransId="{E23E3D05-C1EB-44AF-8CA7-826C16F066B2}"/>
    <dgm:cxn modelId="{2E71B0F1-AA1C-4914-AC3E-8E120D9CABDE}" srcId="{884DAF09-3EB1-4463-8D97-A5393F4E4A11}" destId="{36305E8B-B611-4748-B4A1-B3D6DB20ACAD}" srcOrd="0" destOrd="0" parTransId="{1A8A68E3-B919-41A7-AA50-C290105A6EB1}" sibTransId="{0C18533D-C856-4B67-B0DD-6EA0734A6F3C}"/>
    <dgm:cxn modelId="{79D5F9FA-9329-445D-AA13-3FD5139FA312}" type="presOf" srcId="{B1C38FF4-96AF-4122-9009-47D3331CEACE}" destId="{8C0573ED-FB47-4043-8423-8C307FD1912F}" srcOrd="0" destOrd="0" presId="urn:microsoft.com/office/officeart/2005/8/layout/matrix3"/>
    <dgm:cxn modelId="{CBEC07FB-2179-4E7D-93B5-1C6BCC1CB617}" type="presOf" srcId="{5CBF1168-0FCB-4F20-AEEA-F98E651F8C75}" destId="{8453E532-C577-4599-AE55-47411896AC7C}" srcOrd="0" destOrd="0" presId="urn:microsoft.com/office/officeart/2005/8/layout/matrix3"/>
    <dgm:cxn modelId="{43BAE69F-B96D-41D5-87B1-E81F6E6CBA96}" type="presParOf" srcId="{C14FEE23-8961-4FEA-BA7B-640F130A4774}" destId="{16B92740-7272-4348-B258-45AC95B8A6CC}" srcOrd="0" destOrd="0" presId="urn:microsoft.com/office/officeart/2005/8/layout/matrix3"/>
    <dgm:cxn modelId="{69168724-6F1C-4595-ADBD-71BB08EA61A4}" type="presParOf" srcId="{C14FEE23-8961-4FEA-BA7B-640F130A4774}" destId="{AB942AEA-C3A0-4269-8A18-3C20BF117231}" srcOrd="1" destOrd="0" presId="urn:microsoft.com/office/officeart/2005/8/layout/matrix3"/>
    <dgm:cxn modelId="{FB54A1E4-3924-4B3D-86FC-B86F77CA8B8B}" type="presParOf" srcId="{C14FEE23-8961-4FEA-BA7B-640F130A4774}" destId="{8C0573ED-FB47-4043-8423-8C307FD1912F}" srcOrd="2" destOrd="0" presId="urn:microsoft.com/office/officeart/2005/8/layout/matrix3"/>
    <dgm:cxn modelId="{6EDFDD77-44BB-48B9-8761-B3829BF4B09B}" type="presParOf" srcId="{C14FEE23-8961-4FEA-BA7B-640F130A4774}" destId="{8453E532-C577-4599-AE55-47411896AC7C}" srcOrd="3" destOrd="0" presId="urn:microsoft.com/office/officeart/2005/8/layout/matrix3"/>
    <dgm:cxn modelId="{1CD41380-9202-4ADA-870D-AF9192B7CD04}" type="presParOf" srcId="{C14FEE23-8961-4FEA-BA7B-640F130A4774}" destId="{C6B55CCF-0271-4328-9822-AE5DC528B28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84BDF-B8E3-4876-8B72-F539B8D170F9}">
      <dsp:nvSpPr>
        <dsp:cNvPr id="0" name=""/>
        <dsp:cNvSpPr/>
      </dsp:nvSpPr>
      <dsp:spPr>
        <a:xfrm>
          <a:off x="3085" y="297803"/>
          <a:ext cx="3008077" cy="4608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de-DE" sz="1600" kern="1200" dirty="0"/>
            <a:t>1. Grundlagen</a:t>
          </a:r>
        </a:p>
      </dsp:txBody>
      <dsp:txXfrm>
        <a:off x="3085" y="297803"/>
        <a:ext cx="3008077" cy="460800"/>
      </dsp:txXfrm>
    </dsp:sp>
    <dsp:sp modelId="{FF872B71-978B-456F-9DAE-09714170CF65}">
      <dsp:nvSpPr>
        <dsp:cNvPr id="0" name=""/>
        <dsp:cNvSpPr/>
      </dsp:nvSpPr>
      <dsp:spPr>
        <a:xfrm>
          <a:off x="3085" y="758604"/>
          <a:ext cx="3008077" cy="405162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Leitbild</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Bild vom Kind </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a:t>Bildungsansatz und Stärken</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Gesetzesgrundlagen</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Niedersächsischer Bildungsplan</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Bildungsauftrag</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a:t>Partnerschaft mit Eltern</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a:t>Mitbestimmung der Eltern</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Werte und Erziehungsziele</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Vorbereitung auf die Zukunft</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Teamarbeit</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Qualitätsmanagement</a:t>
          </a:r>
        </a:p>
        <a:p>
          <a:pPr marL="171450" lvl="1" indent="-171450" algn="l" defTabSz="711200">
            <a:lnSpc>
              <a:spcPct val="90000"/>
            </a:lnSpc>
            <a:spcBef>
              <a:spcPct val="0"/>
            </a:spcBef>
            <a:spcAft>
              <a:spcPct val="15000"/>
            </a:spcAft>
            <a:buChar char="•"/>
          </a:pPr>
          <a:endParaRPr lang="de-DE" sz="1600" kern="1200"/>
        </a:p>
      </dsp:txBody>
      <dsp:txXfrm>
        <a:off x="3085" y="758604"/>
        <a:ext cx="3008077" cy="4051620"/>
      </dsp:txXfrm>
    </dsp:sp>
    <dsp:sp modelId="{3AD6F09D-838B-4586-80F8-EA320CEA01BF}">
      <dsp:nvSpPr>
        <dsp:cNvPr id="0" name=""/>
        <dsp:cNvSpPr/>
      </dsp:nvSpPr>
      <dsp:spPr>
        <a:xfrm>
          <a:off x="3432292" y="297803"/>
          <a:ext cx="3008077" cy="4608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de-DE" sz="1600" kern="1200" dirty="0"/>
            <a:t>2. Pädagogische Arbeit</a:t>
          </a:r>
        </a:p>
      </dsp:txBody>
      <dsp:txXfrm>
        <a:off x="3432292" y="297803"/>
        <a:ext cx="3008077" cy="460800"/>
      </dsp:txXfrm>
    </dsp:sp>
    <dsp:sp modelId="{90A077DF-CA2E-41F6-8973-BFD16B5164E2}">
      <dsp:nvSpPr>
        <dsp:cNvPr id="0" name=""/>
        <dsp:cNvSpPr/>
      </dsp:nvSpPr>
      <dsp:spPr>
        <a:xfrm>
          <a:off x="3432292" y="758604"/>
          <a:ext cx="3008077" cy="405162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Rolle und Aufgaben der päd. MitarbeiterInnen</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Bindung - Beziehung gestalten</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a:t>Entwicklung begleiten</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Bedürfnisorientiert</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Resilienz fördern</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Merkmale der Arbeit U3/U4</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Tagesablauf</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a:t>Schlüsselsituationen Krippe</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Lern- und Erfahrungsfelder </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a:t>Kinderrechte</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Kinderschutz</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Partizipation</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Sexualpädagogik</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Vorbereitung auf die Schule</a:t>
          </a:r>
        </a:p>
      </dsp:txBody>
      <dsp:txXfrm>
        <a:off x="3432292" y="758604"/>
        <a:ext cx="3008077" cy="4051620"/>
      </dsp:txXfrm>
    </dsp:sp>
    <dsp:sp modelId="{029E1B95-CA05-476C-A2B7-B9E5B5B6235B}">
      <dsp:nvSpPr>
        <dsp:cNvPr id="0" name=""/>
        <dsp:cNvSpPr/>
      </dsp:nvSpPr>
      <dsp:spPr>
        <a:xfrm>
          <a:off x="6861500" y="297803"/>
          <a:ext cx="3008077" cy="4608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de-DE" sz="1600" kern="1200" dirty="0"/>
            <a:t>3. Vernetzung </a:t>
          </a:r>
        </a:p>
      </dsp:txBody>
      <dsp:txXfrm>
        <a:off x="6861500" y="297803"/>
        <a:ext cx="3008077" cy="460800"/>
      </dsp:txXfrm>
    </dsp:sp>
    <dsp:sp modelId="{1C992801-DFE7-4A59-AF2A-A9B305B12A49}">
      <dsp:nvSpPr>
        <dsp:cNvPr id="0" name=""/>
        <dsp:cNvSpPr/>
      </dsp:nvSpPr>
      <dsp:spPr>
        <a:xfrm>
          <a:off x="6861500" y="758604"/>
          <a:ext cx="3008077" cy="405162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Regionales Umfeld und Sozialraum</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Übergang zur Grundschule</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Kooperation Grundschule-Kita</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Vermittlung von Hilfen</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Netzwerkpartner</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a:t>Veranstaltungen</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Projekte mit anderen </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Impressum und Datenschutz</a:t>
          </a:r>
        </a:p>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Danke</a:t>
          </a:r>
        </a:p>
      </dsp:txBody>
      <dsp:txXfrm>
        <a:off x="6861500" y="758604"/>
        <a:ext cx="3008077" cy="40516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E4899-C43C-4221-8D94-C473A09FC755}">
      <dsp:nvSpPr>
        <dsp:cNvPr id="0" name=""/>
        <dsp:cNvSpPr/>
      </dsp:nvSpPr>
      <dsp:spPr>
        <a:xfrm>
          <a:off x="899651" y="959"/>
          <a:ext cx="2306674" cy="1153337"/>
        </a:xfrm>
        <a:prstGeom prst="roundRect">
          <a:avLst>
            <a:gd name="adj" fmla="val 10000"/>
          </a:avLst>
        </a:prstGeom>
        <a:solidFill>
          <a:schemeClr val="accent1">
            <a:shade val="8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de-DE" sz="1900" kern="1200" dirty="0"/>
            <a:t>Sozialkompetenzen</a:t>
          </a:r>
        </a:p>
      </dsp:txBody>
      <dsp:txXfrm>
        <a:off x="933431" y="34739"/>
        <a:ext cx="2239114" cy="1085777"/>
      </dsp:txXfrm>
    </dsp:sp>
    <dsp:sp modelId="{CEE5A286-1F47-464C-B4BE-905C610183F9}">
      <dsp:nvSpPr>
        <dsp:cNvPr id="0" name=""/>
        <dsp:cNvSpPr/>
      </dsp:nvSpPr>
      <dsp:spPr>
        <a:xfrm>
          <a:off x="1130318" y="1154297"/>
          <a:ext cx="230667" cy="865002"/>
        </a:xfrm>
        <a:custGeom>
          <a:avLst/>
          <a:gdLst/>
          <a:ahLst/>
          <a:cxnLst/>
          <a:rect l="0" t="0" r="0" b="0"/>
          <a:pathLst>
            <a:path>
              <a:moveTo>
                <a:pt x="0" y="0"/>
              </a:moveTo>
              <a:lnTo>
                <a:pt x="0" y="865002"/>
              </a:lnTo>
              <a:lnTo>
                <a:pt x="230667" y="865002"/>
              </a:lnTo>
            </a:path>
          </a:pathLst>
        </a:custGeom>
        <a:noFill/>
        <a:ln w="1905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1B0C47-17E3-4745-96DB-80A3B7AB024A}">
      <dsp:nvSpPr>
        <dsp:cNvPr id="0" name=""/>
        <dsp:cNvSpPr/>
      </dsp:nvSpPr>
      <dsp:spPr>
        <a:xfrm>
          <a:off x="1360986" y="1442631"/>
          <a:ext cx="1845339" cy="1153337"/>
        </a:xfrm>
        <a:prstGeom prst="roundRect">
          <a:avLst>
            <a:gd name="adj" fmla="val 10000"/>
          </a:avLst>
        </a:prstGeom>
        <a:solidFill>
          <a:schemeClr val="lt1">
            <a:alpha val="90000"/>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de-DE" sz="1300" kern="1200" dirty="0"/>
            <a:t>Kommunikationsfähigkeit</a:t>
          </a:r>
        </a:p>
      </dsp:txBody>
      <dsp:txXfrm>
        <a:off x="1394766" y="1476411"/>
        <a:ext cx="1777779" cy="1085777"/>
      </dsp:txXfrm>
    </dsp:sp>
    <dsp:sp modelId="{B4FED180-6BD1-4936-909D-E92815C1B9F6}">
      <dsp:nvSpPr>
        <dsp:cNvPr id="0" name=""/>
        <dsp:cNvSpPr/>
      </dsp:nvSpPr>
      <dsp:spPr>
        <a:xfrm>
          <a:off x="1130318" y="1154297"/>
          <a:ext cx="230667" cy="2306674"/>
        </a:xfrm>
        <a:custGeom>
          <a:avLst/>
          <a:gdLst/>
          <a:ahLst/>
          <a:cxnLst/>
          <a:rect l="0" t="0" r="0" b="0"/>
          <a:pathLst>
            <a:path>
              <a:moveTo>
                <a:pt x="0" y="0"/>
              </a:moveTo>
              <a:lnTo>
                <a:pt x="0" y="2306674"/>
              </a:lnTo>
              <a:lnTo>
                <a:pt x="230667" y="2306674"/>
              </a:lnTo>
            </a:path>
          </a:pathLst>
        </a:custGeom>
        <a:noFill/>
        <a:ln w="1905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435BDE-6144-4FC9-A14A-19E888AAC600}">
      <dsp:nvSpPr>
        <dsp:cNvPr id="0" name=""/>
        <dsp:cNvSpPr/>
      </dsp:nvSpPr>
      <dsp:spPr>
        <a:xfrm>
          <a:off x="1360986" y="2884302"/>
          <a:ext cx="1845339" cy="1153337"/>
        </a:xfrm>
        <a:prstGeom prst="roundRect">
          <a:avLst>
            <a:gd name="adj" fmla="val 10000"/>
          </a:avLst>
        </a:prstGeom>
        <a:solidFill>
          <a:schemeClr val="lt1">
            <a:alpha val="90000"/>
            <a:hueOff val="0"/>
            <a:satOff val="0"/>
            <a:lumOff val="0"/>
            <a:alphaOff val="0"/>
          </a:schemeClr>
        </a:solidFill>
        <a:ln w="19050" cap="flat" cmpd="sng" algn="ctr">
          <a:solidFill>
            <a:schemeClr val="accent1">
              <a:shade val="80000"/>
              <a:hueOff val="52776"/>
              <a:satOff val="-2358"/>
              <a:lumOff val="54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de-DE" sz="1300" kern="1200" dirty="0"/>
            <a:t>Frustrationstoleranz</a:t>
          </a:r>
        </a:p>
      </dsp:txBody>
      <dsp:txXfrm>
        <a:off x="1394766" y="2918082"/>
        <a:ext cx="1777779" cy="1085777"/>
      </dsp:txXfrm>
    </dsp:sp>
    <dsp:sp modelId="{7EC7E2B6-E368-44E9-B0DF-2FB4C2C93264}">
      <dsp:nvSpPr>
        <dsp:cNvPr id="0" name=""/>
        <dsp:cNvSpPr/>
      </dsp:nvSpPr>
      <dsp:spPr>
        <a:xfrm>
          <a:off x="3782994" y="959"/>
          <a:ext cx="2306674" cy="1153337"/>
        </a:xfrm>
        <a:prstGeom prst="roundRect">
          <a:avLst>
            <a:gd name="adj" fmla="val 10000"/>
          </a:avLst>
        </a:prstGeom>
        <a:solidFill>
          <a:schemeClr val="accent1">
            <a:shade val="80000"/>
            <a:hueOff val="131939"/>
            <a:satOff val="-5896"/>
            <a:lumOff val="13658"/>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de-DE" sz="1900" kern="1200" dirty="0"/>
            <a:t>Selbstkompetenzen</a:t>
          </a:r>
        </a:p>
      </dsp:txBody>
      <dsp:txXfrm>
        <a:off x="3816774" y="34739"/>
        <a:ext cx="2239114" cy="1085777"/>
      </dsp:txXfrm>
    </dsp:sp>
    <dsp:sp modelId="{92F7F2A0-631A-4303-B7CB-64ACA9BEACE5}">
      <dsp:nvSpPr>
        <dsp:cNvPr id="0" name=""/>
        <dsp:cNvSpPr/>
      </dsp:nvSpPr>
      <dsp:spPr>
        <a:xfrm>
          <a:off x="4013661" y="1154297"/>
          <a:ext cx="230667" cy="865002"/>
        </a:xfrm>
        <a:custGeom>
          <a:avLst/>
          <a:gdLst/>
          <a:ahLst/>
          <a:cxnLst/>
          <a:rect l="0" t="0" r="0" b="0"/>
          <a:pathLst>
            <a:path>
              <a:moveTo>
                <a:pt x="0" y="0"/>
              </a:moveTo>
              <a:lnTo>
                <a:pt x="0" y="865002"/>
              </a:lnTo>
              <a:lnTo>
                <a:pt x="230667" y="865002"/>
              </a:lnTo>
            </a:path>
          </a:pathLst>
        </a:custGeom>
        <a:noFill/>
        <a:ln w="1905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2B7CDF-F8CA-4A4E-BEAD-AB5281C616B8}">
      <dsp:nvSpPr>
        <dsp:cNvPr id="0" name=""/>
        <dsp:cNvSpPr/>
      </dsp:nvSpPr>
      <dsp:spPr>
        <a:xfrm>
          <a:off x="4244329" y="1442631"/>
          <a:ext cx="1845339" cy="1153337"/>
        </a:xfrm>
        <a:prstGeom prst="roundRect">
          <a:avLst>
            <a:gd name="adj" fmla="val 10000"/>
          </a:avLst>
        </a:prstGeom>
        <a:solidFill>
          <a:schemeClr val="lt1">
            <a:alpha val="90000"/>
            <a:hueOff val="0"/>
            <a:satOff val="0"/>
            <a:lumOff val="0"/>
            <a:alphaOff val="0"/>
          </a:schemeClr>
        </a:solidFill>
        <a:ln w="19050" cap="flat" cmpd="sng" algn="ctr">
          <a:solidFill>
            <a:schemeClr val="accent1">
              <a:shade val="80000"/>
              <a:hueOff val="105552"/>
              <a:satOff val="-4717"/>
              <a:lumOff val="109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de-DE" sz="1300" kern="1200" dirty="0"/>
            <a:t>Selbständigkeit und Selbstvertrauen</a:t>
          </a:r>
        </a:p>
      </dsp:txBody>
      <dsp:txXfrm>
        <a:off x="4278109" y="1476411"/>
        <a:ext cx="1777779" cy="1085777"/>
      </dsp:txXfrm>
    </dsp:sp>
    <dsp:sp modelId="{9B7109A1-C007-49A4-8555-DCF84C3642E9}">
      <dsp:nvSpPr>
        <dsp:cNvPr id="0" name=""/>
        <dsp:cNvSpPr/>
      </dsp:nvSpPr>
      <dsp:spPr>
        <a:xfrm>
          <a:off x="4013661" y="1154297"/>
          <a:ext cx="230667" cy="2306674"/>
        </a:xfrm>
        <a:custGeom>
          <a:avLst/>
          <a:gdLst/>
          <a:ahLst/>
          <a:cxnLst/>
          <a:rect l="0" t="0" r="0" b="0"/>
          <a:pathLst>
            <a:path>
              <a:moveTo>
                <a:pt x="0" y="0"/>
              </a:moveTo>
              <a:lnTo>
                <a:pt x="0" y="2306674"/>
              </a:lnTo>
              <a:lnTo>
                <a:pt x="230667" y="2306674"/>
              </a:lnTo>
            </a:path>
          </a:pathLst>
        </a:custGeom>
        <a:noFill/>
        <a:ln w="1905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CBA0DA-DAF8-423D-9B03-C4A85CA6D201}">
      <dsp:nvSpPr>
        <dsp:cNvPr id="0" name=""/>
        <dsp:cNvSpPr/>
      </dsp:nvSpPr>
      <dsp:spPr>
        <a:xfrm>
          <a:off x="4244329" y="2884302"/>
          <a:ext cx="1845339" cy="1153337"/>
        </a:xfrm>
        <a:prstGeom prst="roundRect">
          <a:avLst>
            <a:gd name="adj" fmla="val 10000"/>
          </a:avLst>
        </a:prstGeom>
        <a:solidFill>
          <a:schemeClr val="lt1">
            <a:alpha val="90000"/>
            <a:hueOff val="0"/>
            <a:satOff val="0"/>
            <a:lumOff val="0"/>
            <a:alphaOff val="0"/>
          </a:schemeClr>
        </a:solidFill>
        <a:ln w="19050" cap="flat" cmpd="sng" algn="ctr">
          <a:solidFill>
            <a:schemeClr val="accent1">
              <a:shade val="80000"/>
              <a:hueOff val="158327"/>
              <a:satOff val="-7075"/>
              <a:lumOff val="163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de-DE" sz="1300" kern="1200" dirty="0"/>
            <a:t>Bewusstsein für Körper und Gesundheit</a:t>
          </a:r>
        </a:p>
      </dsp:txBody>
      <dsp:txXfrm>
        <a:off x="4278109" y="2918082"/>
        <a:ext cx="1777779" cy="1085777"/>
      </dsp:txXfrm>
    </dsp:sp>
    <dsp:sp modelId="{AA8F4A44-3106-44A8-81E2-696919B58414}">
      <dsp:nvSpPr>
        <dsp:cNvPr id="0" name=""/>
        <dsp:cNvSpPr/>
      </dsp:nvSpPr>
      <dsp:spPr>
        <a:xfrm>
          <a:off x="6666337" y="959"/>
          <a:ext cx="2306674" cy="1153337"/>
        </a:xfrm>
        <a:prstGeom prst="roundRect">
          <a:avLst>
            <a:gd name="adj" fmla="val 10000"/>
          </a:avLst>
        </a:prstGeom>
        <a:solidFill>
          <a:schemeClr val="accent1">
            <a:shade val="80000"/>
            <a:hueOff val="263879"/>
            <a:satOff val="-11792"/>
            <a:lumOff val="2731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de-DE" sz="1900" kern="1200" dirty="0"/>
            <a:t>Bildungskompetenzen</a:t>
          </a:r>
        </a:p>
      </dsp:txBody>
      <dsp:txXfrm>
        <a:off x="6700117" y="34739"/>
        <a:ext cx="2239114" cy="1085777"/>
      </dsp:txXfrm>
    </dsp:sp>
    <dsp:sp modelId="{CDCCA6AA-D530-450C-BC17-A8F51083F1CE}">
      <dsp:nvSpPr>
        <dsp:cNvPr id="0" name=""/>
        <dsp:cNvSpPr/>
      </dsp:nvSpPr>
      <dsp:spPr>
        <a:xfrm>
          <a:off x="6897004" y="1154297"/>
          <a:ext cx="230667" cy="865002"/>
        </a:xfrm>
        <a:custGeom>
          <a:avLst/>
          <a:gdLst/>
          <a:ahLst/>
          <a:cxnLst/>
          <a:rect l="0" t="0" r="0" b="0"/>
          <a:pathLst>
            <a:path>
              <a:moveTo>
                <a:pt x="0" y="0"/>
              </a:moveTo>
              <a:lnTo>
                <a:pt x="0" y="865002"/>
              </a:lnTo>
              <a:lnTo>
                <a:pt x="230667" y="865002"/>
              </a:lnTo>
            </a:path>
          </a:pathLst>
        </a:custGeom>
        <a:noFill/>
        <a:ln w="1905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7ABC6A-10FE-435B-92CE-9FF36B639558}">
      <dsp:nvSpPr>
        <dsp:cNvPr id="0" name=""/>
        <dsp:cNvSpPr/>
      </dsp:nvSpPr>
      <dsp:spPr>
        <a:xfrm>
          <a:off x="7127672" y="1442631"/>
          <a:ext cx="1845339" cy="1153337"/>
        </a:xfrm>
        <a:prstGeom prst="roundRect">
          <a:avLst>
            <a:gd name="adj" fmla="val 10000"/>
          </a:avLst>
        </a:prstGeom>
        <a:solidFill>
          <a:schemeClr val="lt1">
            <a:alpha val="90000"/>
            <a:hueOff val="0"/>
            <a:satOff val="0"/>
            <a:lumOff val="0"/>
            <a:alphaOff val="0"/>
          </a:schemeClr>
        </a:solidFill>
        <a:ln w="19050" cap="flat" cmpd="sng" algn="ctr">
          <a:solidFill>
            <a:schemeClr val="accent1">
              <a:shade val="80000"/>
              <a:hueOff val="211103"/>
              <a:satOff val="-9434"/>
              <a:lumOff val="218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de-DE" sz="1300" kern="1200" dirty="0"/>
            <a:t>Mut und Ausdauer</a:t>
          </a:r>
        </a:p>
      </dsp:txBody>
      <dsp:txXfrm>
        <a:off x="7161452" y="1476411"/>
        <a:ext cx="1777779" cy="1085777"/>
      </dsp:txXfrm>
    </dsp:sp>
    <dsp:sp modelId="{2019812F-8EF1-485B-84F3-7669BA31522A}">
      <dsp:nvSpPr>
        <dsp:cNvPr id="0" name=""/>
        <dsp:cNvSpPr/>
      </dsp:nvSpPr>
      <dsp:spPr>
        <a:xfrm>
          <a:off x="6897004" y="1154297"/>
          <a:ext cx="230667" cy="2306674"/>
        </a:xfrm>
        <a:custGeom>
          <a:avLst/>
          <a:gdLst/>
          <a:ahLst/>
          <a:cxnLst/>
          <a:rect l="0" t="0" r="0" b="0"/>
          <a:pathLst>
            <a:path>
              <a:moveTo>
                <a:pt x="0" y="0"/>
              </a:moveTo>
              <a:lnTo>
                <a:pt x="0" y="2306674"/>
              </a:lnTo>
              <a:lnTo>
                <a:pt x="230667" y="2306674"/>
              </a:lnTo>
            </a:path>
          </a:pathLst>
        </a:custGeom>
        <a:noFill/>
        <a:ln w="1905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EF0C28-44D6-41C1-A649-9EE2688209A4}">
      <dsp:nvSpPr>
        <dsp:cNvPr id="0" name=""/>
        <dsp:cNvSpPr/>
      </dsp:nvSpPr>
      <dsp:spPr>
        <a:xfrm>
          <a:off x="7127672" y="2884302"/>
          <a:ext cx="1845339" cy="1153337"/>
        </a:xfrm>
        <a:prstGeom prst="roundRect">
          <a:avLst>
            <a:gd name="adj" fmla="val 10000"/>
          </a:avLst>
        </a:prstGeom>
        <a:solidFill>
          <a:schemeClr val="lt1">
            <a:alpha val="90000"/>
            <a:hueOff val="0"/>
            <a:satOff val="0"/>
            <a:lumOff val="0"/>
            <a:alphaOff val="0"/>
          </a:schemeClr>
        </a:solidFill>
        <a:ln w="19050" cap="flat" cmpd="sng" algn="ctr">
          <a:solidFill>
            <a:schemeClr val="accent1">
              <a:shade val="80000"/>
              <a:hueOff val="263879"/>
              <a:satOff val="-11792"/>
              <a:lumOff val="273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de-DE" sz="1300" kern="1200" dirty="0"/>
            <a:t>Struktur schaffen</a:t>
          </a:r>
        </a:p>
      </dsp:txBody>
      <dsp:txXfrm>
        <a:off x="7161452" y="2918082"/>
        <a:ext cx="1777779" cy="10857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0ACFB-4834-4A4C-A374-65DA7DEB1D80}">
      <dsp:nvSpPr>
        <dsp:cNvPr id="0" name=""/>
        <dsp:cNvSpPr/>
      </dsp:nvSpPr>
      <dsp:spPr>
        <a:xfrm>
          <a:off x="0" y="0"/>
          <a:ext cx="9872663"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72CCF4E-165B-48E7-9FD6-3CF22692404B}">
      <dsp:nvSpPr>
        <dsp:cNvPr id="0" name=""/>
        <dsp:cNvSpPr/>
      </dsp:nvSpPr>
      <dsp:spPr>
        <a:xfrm>
          <a:off x="0" y="0"/>
          <a:ext cx="9872663" cy="50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dirty="0"/>
            <a:t>Entscheidungen werden von allen respektiert und getragen</a:t>
          </a:r>
          <a:endParaRPr lang="en-US" sz="2300" kern="1200" dirty="0"/>
        </a:p>
      </dsp:txBody>
      <dsp:txXfrm>
        <a:off x="0" y="0"/>
        <a:ext cx="9872663" cy="504825"/>
      </dsp:txXfrm>
    </dsp:sp>
    <dsp:sp modelId="{69587402-1B73-496E-A8CB-0EA54D58FEE3}">
      <dsp:nvSpPr>
        <dsp:cNvPr id="0" name=""/>
        <dsp:cNvSpPr/>
      </dsp:nvSpPr>
      <dsp:spPr>
        <a:xfrm>
          <a:off x="0" y="504825"/>
          <a:ext cx="9872663" cy="0"/>
        </a:xfrm>
        <a:prstGeom prst="line">
          <a:avLst/>
        </a:prstGeom>
        <a:solidFill>
          <a:schemeClr val="accent2">
            <a:hueOff val="16206"/>
            <a:satOff val="1863"/>
            <a:lumOff val="-1485"/>
            <a:alphaOff val="0"/>
          </a:schemeClr>
        </a:solidFill>
        <a:ln w="19050" cap="flat" cmpd="sng" algn="ctr">
          <a:solidFill>
            <a:schemeClr val="accent2">
              <a:hueOff val="16206"/>
              <a:satOff val="1863"/>
              <a:lumOff val="-148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F671E29-0628-4A41-8081-3D7D848D7228}">
      <dsp:nvSpPr>
        <dsp:cNvPr id="0" name=""/>
        <dsp:cNvSpPr/>
      </dsp:nvSpPr>
      <dsp:spPr>
        <a:xfrm>
          <a:off x="0" y="504825"/>
          <a:ext cx="9872663" cy="50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dirty="0"/>
            <a:t>Wir ziehen an einem Strang</a:t>
          </a:r>
          <a:endParaRPr lang="en-US" sz="2300" kern="1200" dirty="0"/>
        </a:p>
      </dsp:txBody>
      <dsp:txXfrm>
        <a:off x="0" y="504825"/>
        <a:ext cx="9872663" cy="504825"/>
      </dsp:txXfrm>
    </dsp:sp>
    <dsp:sp modelId="{73889B14-B449-4082-8949-30B8876D8733}">
      <dsp:nvSpPr>
        <dsp:cNvPr id="0" name=""/>
        <dsp:cNvSpPr/>
      </dsp:nvSpPr>
      <dsp:spPr>
        <a:xfrm>
          <a:off x="0" y="1009650"/>
          <a:ext cx="9872663" cy="0"/>
        </a:xfrm>
        <a:prstGeom prst="line">
          <a:avLst/>
        </a:prstGeom>
        <a:solidFill>
          <a:schemeClr val="accent2">
            <a:hueOff val="32411"/>
            <a:satOff val="3725"/>
            <a:lumOff val="-2969"/>
            <a:alphaOff val="0"/>
          </a:schemeClr>
        </a:solidFill>
        <a:ln w="19050" cap="flat" cmpd="sng" algn="ctr">
          <a:solidFill>
            <a:schemeClr val="accent2">
              <a:hueOff val="32411"/>
              <a:satOff val="3725"/>
              <a:lumOff val="-296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CB42040-1906-4884-8845-76A39521E85E}">
      <dsp:nvSpPr>
        <dsp:cNvPr id="0" name=""/>
        <dsp:cNvSpPr/>
      </dsp:nvSpPr>
      <dsp:spPr>
        <a:xfrm>
          <a:off x="0" y="1009650"/>
          <a:ext cx="9872663" cy="50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dirty="0"/>
            <a:t>Klare Strukturen und konsequente  Arbeitsweisen</a:t>
          </a:r>
          <a:endParaRPr lang="en-US" sz="2300" kern="1200" dirty="0"/>
        </a:p>
      </dsp:txBody>
      <dsp:txXfrm>
        <a:off x="0" y="1009650"/>
        <a:ext cx="9872663" cy="504825"/>
      </dsp:txXfrm>
    </dsp:sp>
    <dsp:sp modelId="{BC5A5EDE-0BE4-4434-8B34-8FD6CD143D04}">
      <dsp:nvSpPr>
        <dsp:cNvPr id="0" name=""/>
        <dsp:cNvSpPr/>
      </dsp:nvSpPr>
      <dsp:spPr>
        <a:xfrm>
          <a:off x="0" y="1514475"/>
          <a:ext cx="9872663" cy="0"/>
        </a:xfrm>
        <a:prstGeom prst="line">
          <a:avLst/>
        </a:prstGeom>
        <a:solidFill>
          <a:schemeClr val="accent2">
            <a:hueOff val="48617"/>
            <a:satOff val="5588"/>
            <a:lumOff val="-4454"/>
            <a:alphaOff val="0"/>
          </a:schemeClr>
        </a:solidFill>
        <a:ln w="19050" cap="flat" cmpd="sng" algn="ctr">
          <a:solidFill>
            <a:schemeClr val="accent2">
              <a:hueOff val="48617"/>
              <a:satOff val="5588"/>
              <a:lumOff val="-445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03C490B-94CE-4866-B5EE-83BA48082BBA}">
      <dsp:nvSpPr>
        <dsp:cNvPr id="0" name=""/>
        <dsp:cNvSpPr/>
      </dsp:nvSpPr>
      <dsp:spPr>
        <a:xfrm>
          <a:off x="0" y="1514475"/>
          <a:ext cx="9872663" cy="50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dirty="0"/>
            <a:t>Hilfsbereitschaft</a:t>
          </a:r>
          <a:endParaRPr lang="en-US" sz="2300" kern="1200" dirty="0"/>
        </a:p>
      </dsp:txBody>
      <dsp:txXfrm>
        <a:off x="0" y="1514475"/>
        <a:ext cx="9872663" cy="504825"/>
      </dsp:txXfrm>
    </dsp:sp>
    <dsp:sp modelId="{0D3007A6-3768-4877-AD8F-FD0AB5D6DB5C}">
      <dsp:nvSpPr>
        <dsp:cNvPr id="0" name=""/>
        <dsp:cNvSpPr/>
      </dsp:nvSpPr>
      <dsp:spPr>
        <a:xfrm>
          <a:off x="0" y="2019300"/>
          <a:ext cx="9872663" cy="0"/>
        </a:xfrm>
        <a:prstGeom prst="line">
          <a:avLst/>
        </a:prstGeom>
        <a:solidFill>
          <a:schemeClr val="accent2">
            <a:hueOff val="64822"/>
            <a:satOff val="7451"/>
            <a:lumOff val="-5939"/>
            <a:alphaOff val="0"/>
          </a:schemeClr>
        </a:solidFill>
        <a:ln w="19050" cap="flat" cmpd="sng" algn="ctr">
          <a:solidFill>
            <a:schemeClr val="accent2">
              <a:hueOff val="64822"/>
              <a:satOff val="7451"/>
              <a:lumOff val="-593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C70EF4F-2BB6-4747-A9F2-532FFD5DEC2C}">
      <dsp:nvSpPr>
        <dsp:cNvPr id="0" name=""/>
        <dsp:cNvSpPr/>
      </dsp:nvSpPr>
      <dsp:spPr>
        <a:xfrm>
          <a:off x="0" y="2019300"/>
          <a:ext cx="9872663" cy="50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dirty="0"/>
            <a:t>Selbständiges Arbeiten</a:t>
          </a:r>
          <a:endParaRPr lang="en-US" sz="2300" kern="1200" dirty="0"/>
        </a:p>
      </dsp:txBody>
      <dsp:txXfrm>
        <a:off x="0" y="2019300"/>
        <a:ext cx="9872663" cy="504825"/>
      </dsp:txXfrm>
    </dsp:sp>
    <dsp:sp modelId="{774778E6-98A7-4B7B-AF29-B0CE80ACCC02}">
      <dsp:nvSpPr>
        <dsp:cNvPr id="0" name=""/>
        <dsp:cNvSpPr/>
      </dsp:nvSpPr>
      <dsp:spPr>
        <a:xfrm>
          <a:off x="0" y="2524125"/>
          <a:ext cx="9872663" cy="0"/>
        </a:xfrm>
        <a:prstGeom prst="line">
          <a:avLst/>
        </a:prstGeom>
        <a:solidFill>
          <a:schemeClr val="accent2">
            <a:hueOff val="81028"/>
            <a:satOff val="9314"/>
            <a:lumOff val="-7424"/>
            <a:alphaOff val="0"/>
          </a:schemeClr>
        </a:solidFill>
        <a:ln w="19050" cap="flat" cmpd="sng" algn="ctr">
          <a:solidFill>
            <a:schemeClr val="accent2">
              <a:hueOff val="81028"/>
              <a:satOff val="9314"/>
              <a:lumOff val="-742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31D4C67-2392-4141-B269-AC0F088B8AD7}">
      <dsp:nvSpPr>
        <dsp:cNvPr id="0" name=""/>
        <dsp:cNvSpPr/>
      </dsp:nvSpPr>
      <dsp:spPr>
        <a:xfrm>
          <a:off x="0" y="2524125"/>
          <a:ext cx="9872663" cy="50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dirty="0"/>
            <a:t>Identifikation mit der Kita </a:t>
          </a:r>
          <a:endParaRPr lang="en-US" sz="2300" kern="1200" dirty="0"/>
        </a:p>
      </dsp:txBody>
      <dsp:txXfrm>
        <a:off x="0" y="2524125"/>
        <a:ext cx="9872663" cy="504825"/>
      </dsp:txXfrm>
    </dsp:sp>
    <dsp:sp modelId="{17B29039-A865-4E69-8DB9-D58534B62B81}">
      <dsp:nvSpPr>
        <dsp:cNvPr id="0" name=""/>
        <dsp:cNvSpPr/>
      </dsp:nvSpPr>
      <dsp:spPr>
        <a:xfrm>
          <a:off x="0" y="3028950"/>
          <a:ext cx="9872663" cy="0"/>
        </a:xfrm>
        <a:prstGeom prst="line">
          <a:avLst/>
        </a:prstGeom>
        <a:solidFill>
          <a:schemeClr val="accent2">
            <a:hueOff val="97234"/>
            <a:satOff val="11176"/>
            <a:lumOff val="-8908"/>
            <a:alphaOff val="0"/>
          </a:schemeClr>
        </a:solidFill>
        <a:ln w="19050" cap="flat" cmpd="sng" algn="ctr">
          <a:solidFill>
            <a:schemeClr val="accent2">
              <a:hueOff val="97234"/>
              <a:satOff val="11176"/>
              <a:lumOff val="-890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5D5E88C-6D0A-4633-853B-FC1477611C4D}">
      <dsp:nvSpPr>
        <dsp:cNvPr id="0" name=""/>
        <dsp:cNvSpPr/>
      </dsp:nvSpPr>
      <dsp:spPr>
        <a:xfrm>
          <a:off x="0" y="3028950"/>
          <a:ext cx="9872663" cy="50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dirty="0"/>
            <a:t>Ein Miteinander pflegen</a:t>
          </a:r>
          <a:endParaRPr lang="en-US" sz="2300" kern="1200" dirty="0"/>
        </a:p>
      </dsp:txBody>
      <dsp:txXfrm>
        <a:off x="0" y="3028950"/>
        <a:ext cx="9872663" cy="504825"/>
      </dsp:txXfrm>
    </dsp:sp>
    <dsp:sp modelId="{3A0EAE57-DA67-415C-8CCE-62CBB64316E1}">
      <dsp:nvSpPr>
        <dsp:cNvPr id="0" name=""/>
        <dsp:cNvSpPr/>
      </dsp:nvSpPr>
      <dsp:spPr>
        <a:xfrm>
          <a:off x="0" y="3533775"/>
          <a:ext cx="9872663" cy="0"/>
        </a:xfrm>
        <a:prstGeom prst="line">
          <a:avLst/>
        </a:prstGeom>
        <a:solidFill>
          <a:schemeClr val="accent2">
            <a:hueOff val="113439"/>
            <a:satOff val="13039"/>
            <a:lumOff val="-10393"/>
            <a:alphaOff val="0"/>
          </a:schemeClr>
        </a:solidFill>
        <a:ln w="19050" cap="flat"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D4267B6-BAD8-4639-AF9B-1001ADA5AE3B}">
      <dsp:nvSpPr>
        <dsp:cNvPr id="0" name=""/>
        <dsp:cNvSpPr/>
      </dsp:nvSpPr>
      <dsp:spPr>
        <a:xfrm>
          <a:off x="0" y="3533775"/>
          <a:ext cx="9872663" cy="50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dirty="0"/>
            <a:t>Freiräume und wenig Beschränkungen</a:t>
          </a:r>
          <a:endParaRPr lang="en-US" sz="2300" kern="1200" dirty="0"/>
        </a:p>
      </dsp:txBody>
      <dsp:txXfrm>
        <a:off x="0" y="3533775"/>
        <a:ext cx="9872663" cy="5048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786F4-ECEE-4DF1-BC93-8AA88F3CAE63}">
      <dsp:nvSpPr>
        <dsp:cNvPr id="0" name=""/>
        <dsp:cNvSpPr/>
      </dsp:nvSpPr>
      <dsp:spPr>
        <a:xfrm>
          <a:off x="0" y="2181"/>
          <a:ext cx="9333623"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BF5B6-D7D2-4DCE-A092-0FEFF41F2959}">
      <dsp:nvSpPr>
        <dsp:cNvPr id="0" name=""/>
        <dsp:cNvSpPr/>
      </dsp:nvSpPr>
      <dsp:spPr>
        <a:xfrm>
          <a:off x="0" y="2181"/>
          <a:ext cx="9333623" cy="148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Das Bistum Osnabrück hat ein Bistumsrahmenhandbuch erarbeitet, woran sich unser Qualitätsmanagement orientiert. Wir haben ein eigenes Handbuch entwickelt, das die Arbeit verbessern und erleichtern soll. </a:t>
          </a:r>
          <a:endParaRPr lang="en-US" sz="2000" kern="1200" dirty="0"/>
        </a:p>
      </dsp:txBody>
      <dsp:txXfrm>
        <a:off x="0" y="2181"/>
        <a:ext cx="9333623" cy="1487841"/>
      </dsp:txXfrm>
    </dsp:sp>
    <dsp:sp modelId="{37F80134-80F8-4B62-9922-70EEF15A7C99}">
      <dsp:nvSpPr>
        <dsp:cNvPr id="0" name=""/>
        <dsp:cNvSpPr/>
      </dsp:nvSpPr>
      <dsp:spPr>
        <a:xfrm>
          <a:off x="0" y="1490022"/>
          <a:ext cx="9333623" cy="0"/>
        </a:xfrm>
        <a:prstGeom prst="line">
          <a:avLst/>
        </a:prstGeom>
        <a:solidFill>
          <a:schemeClr val="accent2">
            <a:hueOff val="56720"/>
            <a:satOff val="6519"/>
            <a:lumOff val="-5196"/>
            <a:alphaOff val="0"/>
          </a:schemeClr>
        </a:solidFill>
        <a:ln w="19050" cap="flat" cmpd="sng" algn="ctr">
          <a:solidFill>
            <a:schemeClr val="accent2">
              <a:hueOff val="56720"/>
              <a:satOff val="6519"/>
              <a:lumOff val="-5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001D39-D740-4DEC-AF60-E5D556C84D17}">
      <dsp:nvSpPr>
        <dsp:cNvPr id="0" name=""/>
        <dsp:cNvSpPr/>
      </dsp:nvSpPr>
      <dsp:spPr>
        <a:xfrm>
          <a:off x="0" y="1490022"/>
          <a:ext cx="9333623" cy="148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Für Beschwerden der Eltern und konstruktive Vorschläge gibt es klare Wege, die eingehalten werden. Das gilt auch für alle anderen Bereiche der pädagogischen und organisatorischen KiTa Arbeit. </a:t>
          </a:r>
          <a:endParaRPr lang="en-US" sz="2000" kern="1200" dirty="0"/>
        </a:p>
      </dsp:txBody>
      <dsp:txXfrm>
        <a:off x="0" y="1490022"/>
        <a:ext cx="9333623" cy="1487841"/>
      </dsp:txXfrm>
    </dsp:sp>
    <dsp:sp modelId="{A1A0D476-AA9C-43A2-B1CB-A9A38BE3F7E0}">
      <dsp:nvSpPr>
        <dsp:cNvPr id="0" name=""/>
        <dsp:cNvSpPr/>
      </dsp:nvSpPr>
      <dsp:spPr>
        <a:xfrm>
          <a:off x="0" y="2977864"/>
          <a:ext cx="9333623" cy="0"/>
        </a:xfrm>
        <a:prstGeom prst="line">
          <a:avLst/>
        </a:prstGeom>
        <a:solidFill>
          <a:schemeClr val="accent2">
            <a:hueOff val="113439"/>
            <a:satOff val="13039"/>
            <a:lumOff val="-10393"/>
            <a:alphaOff val="0"/>
          </a:schemeClr>
        </a:solidFill>
        <a:ln w="19050" cap="flat"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38B62D-5C02-4DDA-A49D-D2F919508445}">
      <dsp:nvSpPr>
        <dsp:cNvPr id="0" name=""/>
        <dsp:cNvSpPr/>
      </dsp:nvSpPr>
      <dsp:spPr>
        <a:xfrm>
          <a:off x="0" y="2977864"/>
          <a:ext cx="9333623" cy="148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Unser Ziel ist es, die Transparenz und die Qualität zu erhöhen. Das Wohl des Kindes steht hier an oberster Stelle. Frühkindliche Bildung hat einen hohen Stellenwert.</a:t>
          </a:r>
          <a:endParaRPr lang="en-US" sz="2000" kern="1200" dirty="0"/>
        </a:p>
      </dsp:txBody>
      <dsp:txXfrm>
        <a:off x="0" y="2977864"/>
        <a:ext cx="9333623" cy="14878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B700E-62A1-4326-B088-CF4F6D27B6E1}">
      <dsp:nvSpPr>
        <dsp:cNvPr id="0" name=""/>
        <dsp:cNvSpPr/>
      </dsp:nvSpPr>
      <dsp:spPr>
        <a:xfrm>
          <a:off x="330321" y="736180"/>
          <a:ext cx="1025085" cy="1025085"/>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ACDA5D-E733-446B-85B0-ACFCA2C18265}">
      <dsp:nvSpPr>
        <dsp:cNvPr id="0" name=""/>
        <dsp:cNvSpPr/>
      </dsp:nvSpPr>
      <dsp:spPr>
        <a:xfrm>
          <a:off x="548782" y="954641"/>
          <a:ext cx="588164" cy="58816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D00F88-6B23-4647-8192-11DF6E4296C3}">
      <dsp:nvSpPr>
        <dsp:cNvPr id="0" name=""/>
        <dsp:cNvSpPr/>
      </dsp:nvSpPr>
      <dsp:spPr>
        <a:xfrm>
          <a:off x="2630" y="2080555"/>
          <a:ext cx="1680468" cy="67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de-DE" sz="1700" kern="1200"/>
            <a:t>Wertschätzung</a:t>
          </a:r>
        </a:p>
      </dsp:txBody>
      <dsp:txXfrm>
        <a:off x="2630" y="2080555"/>
        <a:ext cx="1680468" cy="672187"/>
      </dsp:txXfrm>
    </dsp:sp>
    <dsp:sp modelId="{E5E502BB-D5FF-4942-AE2E-650E41E4B28F}">
      <dsp:nvSpPr>
        <dsp:cNvPr id="0" name=""/>
        <dsp:cNvSpPr/>
      </dsp:nvSpPr>
      <dsp:spPr>
        <a:xfrm>
          <a:off x="2304872" y="736180"/>
          <a:ext cx="1025085" cy="1025085"/>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001B56-44D9-4DF6-BA31-5FDCCBC55EA2}">
      <dsp:nvSpPr>
        <dsp:cNvPr id="0" name=""/>
        <dsp:cNvSpPr/>
      </dsp:nvSpPr>
      <dsp:spPr>
        <a:xfrm>
          <a:off x="2523333" y="954641"/>
          <a:ext cx="588164" cy="58816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4FD8C7-9467-4C19-A087-EB0528194391}">
      <dsp:nvSpPr>
        <dsp:cNvPr id="0" name=""/>
        <dsp:cNvSpPr/>
      </dsp:nvSpPr>
      <dsp:spPr>
        <a:xfrm>
          <a:off x="1977181" y="2080555"/>
          <a:ext cx="1680468" cy="67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de-DE" sz="1700" kern="1200"/>
            <a:t>Inspiration</a:t>
          </a:r>
        </a:p>
      </dsp:txBody>
      <dsp:txXfrm>
        <a:off x="1977181" y="2080555"/>
        <a:ext cx="1680468" cy="672187"/>
      </dsp:txXfrm>
    </dsp:sp>
    <dsp:sp modelId="{36DAF175-7CCC-4F76-B701-529B64F0FB99}">
      <dsp:nvSpPr>
        <dsp:cNvPr id="0" name=""/>
        <dsp:cNvSpPr/>
      </dsp:nvSpPr>
      <dsp:spPr>
        <a:xfrm>
          <a:off x="4279423" y="736180"/>
          <a:ext cx="1025085" cy="1025085"/>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C47CE6-0ED2-48BF-9B84-C129477C4065}">
      <dsp:nvSpPr>
        <dsp:cNvPr id="0" name=""/>
        <dsp:cNvSpPr/>
      </dsp:nvSpPr>
      <dsp:spPr>
        <a:xfrm>
          <a:off x="4497884" y="954641"/>
          <a:ext cx="588164" cy="58816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D5D958-3B77-4873-A86F-339D43EFE4CF}">
      <dsp:nvSpPr>
        <dsp:cNvPr id="0" name=""/>
        <dsp:cNvSpPr/>
      </dsp:nvSpPr>
      <dsp:spPr>
        <a:xfrm>
          <a:off x="3951732" y="2080555"/>
          <a:ext cx="1680468" cy="67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de-DE" sz="1700" kern="1200"/>
            <a:t>Freie Zeit schaffen</a:t>
          </a:r>
        </a:p>
      </dsp:txBody>
      <dsp:txXfrm>
        <a:off x="3951732" y="2080555"/>
        <a:ext cx="1680468" cy="672187"/>
      </dsp:txXfrm>
    </dsp:sp>
    <dsp:sp modelId="{4C6797B4-E1C4-46C2-9CD2-4FD6002557E5}">
      <dsp:nvSpPr>
        <dsp:cNvPr id="0" name=""/>
        <dsp:cNvSpPr/>
      </dsp:nvSpPr>
      <dsp:spPr>
        <a:xfrm>
          <a:off x="6253974" y="736180"/>
          <a:ext cx="1025085" cy="1025085"/>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01D9C0-A4FC-4CA0-AB80-5334483A8D36}">
      <dsp:nvSpPr>
        <dsp:cNvPr id="0" name=""/>
        <dsp:cNvSpPr/>
      </dsp:nvSpPr>
      <dsp:spPr>
        <a:xfrm>
          <a:off x="6472435" y="954641"/>
          <a:ext cx="588164" cy="58816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5D246C-971B-4D96-869F-9D65B3ABE261}">
      <dsp:nvSpPr>
        <dsp:cNvPr id="0" name=""/>
        <dsp:cNvSpPr/>
      </dsp:nvSpPr>
      <dsp:spPr>
        <a:xfrm>
          <a:off x="5926282" y="2080555"/>
          <a:ext cx="1680468" cy="67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de-DE" sz="1700" kern="1200"/>
            <a:t>Interesse zeigen</a:t>
          </a:r>
        </a:p>
      </dsp:txBody>
      <dsp:txXfrm>
        <a:off x="5926282" y="2080555"/>
        <a:ext cx="1680468" cy="672187"/>
      </dsp:txXfrm>
    </dsp:sp>
    <dsp:sp modelId="{84DE7F25-9DDA-489B-9956-D47E3F9CFE68}">
      <dsp:nvSpPr>
        <dsp:cNvPr id="0" name=""/>
        <dsp:cNvSpPr/>
      </dsp:nvSpPr>
      <dsp:spPr>
        <a:xfrm>
          <a:off x="8228525" y="736180"/>
          <a:ext cx="1025085" cy="1025085"/>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5D149B-8FE4-4C3C-9EFB-8CD1C52626C8}">
      <dsp:nvSpPr>
        <dsp:cNvPr id="0" name=""/>
        <dsp:cNvSpPr/>
      </dsp:nvSpPr>
      <dsp:spPr>
        <a:xfrm>
          <a:off x="8446986" y="954641"/>
          <a:ext cx="588164" cy="588164"/>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0E33C2-A0AC-49C0-BA2C-CBA415C30DC0}">
      <dsp:nvSpPr>
        <dsp:cNvPr id="0" name=""/>
        <dsp:cNvSpPr/>
      </dsp:nvSpPr>
      <dsp:spPr>
        <a:xfrm>
          <a:off x="7900833" y="2080555"/>
          <a:ext cx="1680468" cy="67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de-DE" sz="1700" kern="1200"/>
            <a:t>Individuell arbeiten</a:t>
          </a:r>
        </a:p>
      </dsp:txBody>
      <dsp:txXfrm>
        <a:off x="7900833" y="2080555"/>
        <a:ext cx="1680468" cy="67218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7D1AD-F2D2-46F6-8919-BA3098942D95}">
      <dsp:nvSpPr>
        <dsp:cNvPr id="0" name=""/>
        <dsp:cNvSpPr/>
      </dsp:nvSpPr>
      <dsp:spPr>
        <a:xfrm>
          <a:off x="0" y="0"/>
          <a:ext cx="9360309" cy="45474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Der erste Bindungsaufbau findet in der Eingewöhnung statt. </a:t>
          </a:r>
        </a:p>
        <a:p>
          <a:pPr marL="0" lvl="0" indent="0" algn="ctr" defTabSz="889000">
            <a:lnSpc>
              <a:spcPct val="90000"/>
            </a:lnSpc>
            <a:spcBef>
              <a:spcPct val="0"/>
            </a:spcBef>
            <a:spcAft>
              <a:spcPct val="35000"/>
            </a:spcAft>
            <a:buNone/>
          </a:pPr>
          <a:r>
            <a:rPr lang="de-DE" sz="2000" kern="1200" dirty="0"/>
            <a:t>Durch das Kennenlernen wird eine Vertrauensbasis zwischen Kind,</a:t>
          </a:r>
        </a:p>
        <a:p>
          <a:pPr marL="0" lvl="0" indent="0" algn="ctr" defTabSz="889000">
            <a:lnSpc>
              <a:spcPct val="90000"/>
            </a:lnSpc>
            <a:spcBef>
              <a:spcPct val="0"/>
            </a:spcBef>
            <a:spcAft>
              <a:spcPct val="35000"/>
            </a:spcAft>
            <a:buNone/>
          </a:pPr>
          <a:r>
            <a:rPr lang="de-DE" sz="2000" kern="1200" dirty="0"/>
            <a:t>Erzieherin und Eltern entwickelt.</a:t>
          </a:r>
          <a:endParaRPr lang="en-US" sz="2000" kern="1200" dirty="0"/>
        </a:p>
      </dsp:txBody>
      <dsp:txXfrm>
        <a:off x="0" y="0"/>
        <a:ext cx="9360309" cy="1364225"/>
      </dsp:txXfrm>
    </dsp:sp>
    <dsp:sp modelId="{A057E9AF-C9E9-4F93-A399-CF8570F73B17}">
      <dsp:nvSpPr>
        <dsp:cNvPr id="0" name=""/>
        <dsp:cNvSpPr/>
      </dsp:nvSpPr>
      <dsp:spPr>
        <a:xfrm>
          <a:off x="936030" y="1364552"/>
          <a:ext cx="7488247" cy="1511340"/>
        </a:xfrm>
        <a:prstGeom prst="roundRect">
          <a:avLst>
            <a:gd name="adj" fmla="val 10000"/>
          </a:avLst>
        </a:prstGeom>
        <a:solidFill>
          <a:schemeClr val="accent1">
            <a:alpha val="9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2000" kern="1200" dirty="0"/>
            <a:t>Die Beziehung wird gegenseitig gestaltet. Das Kind zeigt Bedürfnisse, auf die die Erzieherin einfühlsam eingeht. Die Haltung der Erzieherin vermittelt Verlässlichkeit und Sicherheit. </a:t>
          </a:r>
          <a:endParaRPr lang="en-US" sz="2000" kern="1200" dirty="0"/>
        </a:p>
        <a:p>
          <a:pPr marL="0" lvl="0" algn="ctr" defTabSz="2889250">
            <a:lnSpc>
              <a:spcPct val="90000"/>
            </a:lnSpc>
            <a:spcBef>
              <a:spcPct val="0"/>
            </a:spcBef>
            <a:spcAft>
              <a:spcPct val="35000"/>
            </a:spcAft>
            <a:buNone/>
          </a:pPr>
          <a:endParaRPr lang="de-DE" sz="1800" kern="1200" dirty="0"/>
        </a:p>
      </dsp:txBody>
      <dsp:txXfrm>
        <a:off x="980296" y="1408818"/>
        <a:ext cx="7399715" cy="1422808"/>
      </dsp:txXfrm>
    </dsp:sp>
    <dsp:sp modelId="{9C960B35-B65F-4B7B-9A12-3F7767CA09EC}">
      <dsp:nvSpPr>
        <dsp:cNvPr id="0" name=""/>
        <dsp:cNvSpPr/>
      </dsp:nvSpPr>
      <dsp:spPr>
        <a:xfrm>
          <a:off x="936030" y="3068403"/>
          <a:ext cx="7488247" cy="1251317"/>
        </a:xfrm>
        <a:prstGeom prst="roundRect">
          <a:avLst>
            <a:gd name="adj" fmla="val 10000"/>
          </a:avLst>
        </a:prstGeom>
        <a:solidFill>
          <a:schemeClr val="accent1">
            <a:alpha val="90000"/>
            <a:hueOff val="0"/>
            <a:satOff val="0"/>
            <a:lumOff val="0"/>
            <a:alphaOff val="-4000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2000" kern="1200" dirty="0"/>
            <a:t>Durch Vertrauen findet das Kind Mut, um sich auf Neues einzulassen und neugierig die Welt zu erkunden. </a:t>
          </a:r>
          <a:endParaRPr lang="en-US" sz="2000" kern="1200" dirty="0"/>
        </a:p>
        <a:p>
          <a:pPr marL="0" lvl="0" algn="ctr" defTabSz="444500">
            <a:lnSpc>
              <a:spcPct val="90000"/>
            </a:lnSpc>
            <a:spcBef>
              <a:spcPct val="0"/>
            </a:spcBef>
            <a:spcAft>
              <a:spcPct val="35000"/>
            </a:spcAft>
            <a:buNone/>
          </a:pPr>
          <a:endParaRPr lang="de-DE" sz="2300" kern="1200" dirty="0"/>
        </a:p>
      </dsp:txBody>
      <dsp:txXfrm>
        <a:off x="972680" y="3105053"/>
        <a:ext cx="7414947" cy="117801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6266E-403D-4110-B247-FFCAA394F09F}">
      <dsp:nvSpPr>
        <dsp:cNvPr id="0" name=""/>
        <dsp:cNvSpPr/>
      </dsp:nvSpPr>
      <dsp:spPr>
        <a:xfrm>
          <a:off x="1305385" y="430700"/>
          <a:ext cx="690556" cy="69055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38E94E-71BA-4DB0-80F4-609A9F645D18}">
      <dsp:nvSpPr>
        <dsp:cNvPr id="0" name=""/>
        <dsp:cNvSpPr/>
      </dsp:nvSpPr>
      <dsp:spPr>
        <a:xfrm>
          <a:off x="883378" y="1389330"/>
          <a:ext cx="1534570" cy="652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e-DE" sz="1600" kern="1200"/>
            <a:t>Ruhe, Schlafen, Essen und Trinken</a:t>
          </a:r>
          <a:endParaRPr lang="en-US" sz="1600" kern="1200"/>
        </a:p>
      </dsp:txBody>
      <dsp:txXfrm>
        <a:off x="883378" y="1389330"/>
        <a:ext cx="1534570" cy="652791"/>
      </dsp:txXfrm>
    </dsp:sp>
    <dsp:sp modelId="{D30606E5-ED34-4E02-927E-4703EAAF29E2}">
      <dsp:nvSpPr>
        <dsp:cNvPr id="0" name=""/>
        <dsp:cNvSpPr/>
      </dsp:nvSpPr>
      <dsp:spPr>
        <a:xfrm>
          <a:off x="3108505" y="430700"/>
          <a:ext cx="690556" cy="69055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3B0E0F-A7EA-4292-843F-19EC3351A0AA}">
      <dsp:nvSpPr>
        <dsp:cNvPr id="0" name=""/>
        <dsp:cNvSpPr/>
      </dsp:nvSpPr>
      <dsp:spPr>
        <a:xfrm>
          <a:off x="2686498" y="1389330"/>
          <a:ext cx="1534570" cy="652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e-DE" sz="1600" kern="1200"/>
            <a:t>Bewegung</a:t>
          </a:r>
          <a:endParaRPr lang="en-US" sz="1600" kern="1200"/>
        </a:p>
      </dsp:txBody>
      <dsp:txXfrm>
        <a:off x="2686498" y="1389330"/>
        <a:ext cx="1534570" cy="652791"/>
      </dsp:txXfrm>
    </dsp:sp>
    <dsp:sp modelId="{CE47E719-00A4-40AD-9D5A-BEB193BBF8C6}">
      <dsp:nvSpPr>
        <dsp:cNvPr id="0" name=""/>
        <dsp:cNvSpPr/>
      </dsp:nvSpPr>
      <dsp:spPr>
        <a:xfrm>
          <a:off x="4911625" y="430700"/>
          <a:ext cx="690556" cy="69055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4AEDB9-EEF9-41D7-AB08-E513F3D6C666}">
      <dsp:nvSpPr>
        <dsp:cNvPr id="0" name=""/>
        <dsp:cNvSpPr/>
      </dsp:nvSpPr>
      <dsp:spPr>
        <a:xfrm>
          <a:off x="4489618" y="1389330"/>
          <a:ext cx="1534570" cy="652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e-DE" sz="1600" kern="1200"/>
            <a:t>Herzenswärme und Zuwendung</a:t>
          </a:r>
          <a:endParaRPr lang="en-US" sz="1600" kern="1200"/>
        </a:p>
      </dsp:txBody>
      <dsp:txXfrm>
        <a:off x="4489618" y="1389330"/>
        <a:ext cx="1534570" cy="652791"/>
      </dsp:txXfrm>
    </dsp:sp>
    <dsp:sp modelId="{ACC25BF6-02CE-45B3-BDF0-812FB530C27A}">
      <dsp:nvSpPr>
        <dsp:cNvPr id="0" name=""/>
        <dsp:cNvSpPr/>
      </dsp:nvSpPr>
      <dsp:spPr>
        <a:xfrm>
          <a:off x="6714745" y="430700"/>
          <a:ext cx="690556" cy="690556"/>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215E4A-7C79-4E1A-839E-E167969756F5}">
      <dsp:nvSpPr>
        <dsp:cNvPr id="0" name=""/>
        <dsp:cNvSpPr/>
      </dsp:nvSpPr>
      <dsp:spPr>
        <a:xfrm>
          <a:off x="6292738" y="1389330"/>
          <a:ext cx="1534570" cy="652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e-DE" sz="1600" kern="1200"/>
            <a:t>Annahme und Sicherheit</a:t>
          </a:r>
          <a:endParaRPr lang="en-US" sz="1600" kern="1200"/>
        </a:p>
      </dsp:txBody>
      <dsp:txXfrm>
        <a:off x="6292738" y="1389330"/>
        <a:ext cx="1534570" cy="652791"/>
      </dsp:txXfrm>
    </dsp:sp>
    <dsp:sp modelId="{51C0CBDC-9C5C-42BA-87D7-95300CD67847}">
      <dsp:nvSpPr>
        <dsp:cNvPr id="0" name=""/>
        <dsp:cNvSpPr/>
      </dsp:nvSpPr>
      <dsp:spPr>
        <a:xfrm>
          <a:off x="1506528" y="2425764"/>
          <a:ext cx="690556" cy="690556"/>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EEEE63-BFD7-43C8-AB19-A47F4E5308E4}">
      <dsp:nvSpPr>
        <dsp:cNvPr id="0" name=""/>
        <dsp:cNvSpPr/>
      </dsp:nvSpPr>
      <dsp:spPr>
        <a:xfrm>
          <a:off x="1084521" y="3384394"/>
          <a:ext cx="1534570" cy="652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e-DE" sz="1600" kern="1200"/>
            <a:t>Entwicklung</a:t>
          </a:r>
          <a:endParaRPr lang="en-US" sz="1600" kern="1200"/>
        </a:p>
      </dsp:txBody>
      <dsp:txXfrm>
        <a:off x="1084521" y="3384394"/>
        <a:ext cx="1534570" cy="652791"/>
      </dsp:txXfrm>
    </dsp:sp>
    <dsp:sp modelId="{22BDD017-A1A6-4CA1-9FBB-D748956350C0}">
      <dsp:nvSpPr>
        <dsp:cNvPr id="0" name=""/>
        <dsp:cNvSpPr/>
      </dsp:nvSpPr>
      <dsp:spPr>
        <a:xfrm>
          <a:off x="3660167" y="2425764"/>
          <a:ext cx="690556" cy="690556"/>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7782E3-B757-48B5-955D-7E7B9FD0F37A}">
      <dsp:nvSpPr>
        <dsp:cNvPr id="0" name=""/>
        <dsp:cNvSpPr/>
      </dsp:nvSpPr>
      <dsp:spPr>
        <a:xfrm>
          <a:off x="2887642" y="3384394"/>
          <a:ext cx="2235608" cy="652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e-DE" sz="1600" kern="1200" dirty="0"/>
            <a:t>Anerkennung, Geborgenheit und Vertrauen</a:t>
          </a:r>
          <a:endParaRPr lang="en-US" sz="1600" kern="1200" dirty="0"/>
        </a:p>
      </dsp:txBody>
      <dsp:txXfrm>
        <a:off x="2887642" y="3384394"/>
        <a:ext cx="2235608" cy="652791"/>
      </dsp:txXfrm>
    </dsp:sp>
    <dsp:sp modelId="{3A04ABE6-7FDA-45C9-BB3D-5AB2E06253B7}">
      <dsp:nvSpPr>
        <dsp:cNvPr id="0" name=""/>
        <dsp:cNvSpPr/>
      </dsp:nvSpPr>
      <dsp:spPr>
        <a:xfrm>
          <a:off x="6163704" y="2425764"/>
          <a:ext cx="690556" cy="690556"/>
        </a:xfrm>
        <a:prstGeom prst="rect">
          <a:avLst/>
        </a:prstGeom>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EEC8C5-E20D-4793-AA61-8D8F930C56EE}">
      <dsp:nvSpPr>
        <dsp:cNvPr id="0" name=""/>
        <dsp:cNvSpPr/>
      </dsp:nvSpPr>
      <dsp:spPr>
        <a:xfrm>
          <a:off x="5391799" y="3384394"/>
          <a:ext cx="2234365" cy="652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e-DE" sz="1600" kern="1200" dirty="0"/>
            <a:t>Selbstverwirklichung und Selbstwirksamkeit</a:t>
          </a:r>
          <a:endParaRPr lang="en-US" sz="1600" kern="1200" dirty="0"/>
        </a:p>
      </dsp:txBody>
      <dsp:txXfrm>
        <a:off x="5391799" y="3384394"/>
        <a:ext cx="2234365" cy="6527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F26EE-63E1-4FFB-BFA3-83F32F0DFFFC}">
      <dsp:nvSpPr>
        <dsp:cNvPr id="0" name=""/>
        <dsp:cNvSpPr/>
      </dsp:nvSpPr>
      <dsp:spPr>
        <a:xfrm rot="16200000">
          <a:off x="-1123759" y="1125039"/>
          <a:ext cx="5577751" cy="3327672"/>
        </a:xfrm>
        <a:prstGeom prst="flowChartManualOperation">
          <a:avLst/>
        </a:prstGeom>
        <a:solidFill>
          <a:schemeClr val="accent1">
            <a:shade val="8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endParaRPr lang="de-DE" sz="2000" kern="1200" dirty="0"/>
        </a:p>
        <a:p>
          <a:pPr marL="0" lvl="0" indent="0" algn="l" defTabSz="889000">
            <a:lnSpc>
              <a:spcPct val="90000"/>
            </a:lnSpc>
            <a:spcBef>
              <a:spcPct val="0"/>
            </a:spcBef>
            <a:spcAft>
              <a:spcPct val="35000"/>
            </a:spcAft>
            <a:buNone/>
          </a:pPr>
          <a:r>
            <a:rPr lang="de-DE" sz="2000" kern="1200" dirty="0"/>
            <a:t>Die Resilienz wird gestärkt, wenn schwierige Lebenssituationen bewältigt  werden. Das sind Fähigkeiten wie: Probleme lösen, Selbstwahrnehmung, Selbstkontrolle, Zuhören und Erzählen, Sich Austauschen, Optimismus.</a:t>
          </a:r>
        </a:p>
        <a:p>
          <a:pPr marL="57150" lvl="1" indent="-57150" algn="l" defTabSz="400050" eaLnBrk="1" latinLnBrk="0">
            <a:lnSpc>
              <a:spcPct val="90000"/>
            </a:lnSpc>
            <a:spcBef>
              <a:spcPct val="0"/>
            </a:spcBef>
            <a:spcAft>
              <a:spcPct val="15000"/>
            </a:spcAft>
            <a:buChar char="•"/>
          </a:pPr>
          <a:endParaRPr lang="de-DE" sz="900" kern="1200" dirty="0"/>
        </a:p>
        <a:p>
          <a:pPr marL="57150" lvl="1" indent="-57150" algn="l" defTabSz="400050" eaLnBrk="1" latinLnBrk="0">
            <a:lnSpc>
              <a:spcPct val="90000"/>
            </a:lnSpc>
            <a:spcBef>
              <a:spcPct val="0"/>
            </a:spcBef>
            <a:spcAft>
              <a:spcPct val="15000"/>
            </a:spcAft>
            <a:buChar char="•"/>
          </a:pPr>
          <a:endParaRPr lang="de-DE" sz="900" kern="1200" dirty="0"/>
        </a:p>
        <a:p>
          <a:pPr marL="57150" lvl="1" indent="-57150" algn="l" defTabSz="400050" eaLnBrk="1" latinLnBrk="0">
            <a:lnSpc>
              <a:spcPct val="90000"/>
            </a:lnSpc>
            <a:spcBef>
              <a:spcPct val="0"/>
            </a:spcBef>
            <a:spcAft>
              <a:spcPct val="15000"/>
            </a:spcAft>
            <a:buChar char="•"/>
          </a:pPr>
          <a:endParaRPr lang="de-DE" sz="900" kern="1200" dirty="0"/>
        </a:p>
        <a:p>
          <a:pPr marL="57150" lvl="1" indent="-57150" algn="l" defTabSz="400050">
            <a:lnSpc>
              <a:spcPct val="90000"/>
            </a:lnSpc>
            <a:spcBef>
              <a:spcPct val="0"/>
            </a:spcBef>
            <a:spcAft>
              <a:spcPct val="15000"/>
            </a:spcAft>
            <a:buChar char="•"/>
          </a:pPr>
          <a:endParaRPr lang="de-DE" sz="900" kern="1200" dirty="0"/>
        </a:p>
      </dsp:txBody>
      <dsp:txXfrm rot="5400000">
        <a:off x="1280" y="1115550"/>
        <a:ext cx="3327672" cy="3346651"/>
      </dsp:txXfrm>
    </dsp:sp>
    <dsp:sp modelId="{4676591C-2D7C-48EA-91B8-B2960C2930D2}">
      <dsp:nvSpPr>
        <dsp:cNvPr id="0" name=""/>
        <dsp:cNvSpPr/>
      </dsp:nvSpPr>
      <dsp:spPr>
        <a:xfrm rot="16200000">
          <a:off x="2453488" y="1125039"/>
          <a:ext cx="5577751" cy="3327672"/>
        </a:xfrm>
        <a:prstGeom prst="flowChartManualOperation">
          <a:avLst/>
        </a:prstGeom>
        <a:solidFill>
          <a:schemeClr val="accent1">
            <a:shade val="80000"/>
            <a:hueOff val="131939"/>
            <a:satOff val="-5896"/>
            <a:lumOff val="13658"/>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0" tIns="0" rIns="12700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2000" kern="1200" dirty="0"/>
            <a:t>Folgende Schutzfaktoren sollten gegeben sein: eine positive Grundstimmung und Erziehungsklima, hohes Selbstwertgefühl und Selbstwirksamkeit, sichere Bindung, gute soziale Beziehungen.</a:t>
          </a:r>
        </a:p>
        <a:p>
          <a:pPr marL="0" lvl="0" algn="ctr" defTabSz="400050">
            <a:lnSpc>
              <a:spcPct val="90000"/>
            </a:lnSpc>
            <a:spcBef>
              <a:spcPct val="0"/>
            </a:spcBef>
            <a:spcAft>
              <a:spcPct val="35000"/>
            </a:spcAft>
            <a:buNone/>
          </a:pPr>
          <a:endParaRPr lang="de-DE" sz="1500" kern="1200" dirty="0"/>
        </a:p>
      </dsp:txBody>
      <dsp:txXfrm rot="5400000">
        <a:off x="3578527" y="1115550"/>
        <a:ext cx="3327672" cy="3346651"/>
      </dsp:txXfrm>
    </dsp:sp>
    <dsp:sp modelId="{3AB690BC-0332-493A-AA44-E3D0E9C6E866}">
      <dsp:nvSpPr>
        <dsp:cNvPr id="0" name=""/>
        <dsp:cNvSpPr/>
      </dsp:nvSpPr>
      <dsp:spPr>
        <a:xfrm rot="16200000">
          <a:off x="6030735" y="1125039"/>
          <a:ext cx="5577751" cy="3327672"/>
        </a:xfrm>
        <a:prstGeom prst="flowChartManualOperation">
          <a:avLst/>
        </a:prstGeom>
        <a:solidFill>
          <a:schemeClr val="accent1">
            <a:shade val="80000"/>
            <a:hueOff val="263879"/>
            <a:satOff val="-11792"/>
            <a:lumOff val="2731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0" tIns="0" rIns="12700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2000" kern="1200" dirty="0"/>
            <a:t>Die Erzieherin ist verlässlich für das Kind da und sorgt für eine sichere Bindung.  Sie steht unterstützend zur Seite und achtet auf eine gute Beziehung in der Gruppe. </a:t>
          </a:r>
        </a:p>
        <a:p>
          <a:pPr marL="0" lvl="0" algn="ctr" defTabSz="400050">
            <a:lnSpc>
              <a:spcPct val="90000"/>
            </a:lnSpc>
            <a:spcBef>
              <a:spcPct val="0"/>
            </a:spcBef>
            <a:spcAft>
              <a:spcPct val="35000"/>
            </a:spcAft>
            <a:buNone/>
          </a:pPr>
          <a:endParaRPr lang="de-DE" sz="1100" kern="1200" dirty="0"/>
        </a:p>
      </dsp:txBody>
      <dsp:txXfrm rot="5400000">
        <a:off x="7155774" y="1115550"/>
        <a:ext cx="3327672" cy="334665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E4E5F-0A61-4A3D-9251-22135BB50EFF}">
      <dsp:nvSpPr>
        <dsp:cNvPr id="0" name=""/>
        <dsp:cNvSpPr/>
      </dsp:nvSpPr>
      <dsp:spPr>
        <a:xfrm>
          <a:off x="0" y="2170"/>
          <a:ext cx="826463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F9B144-1B4F-49C3-9C42-020E6E984916}">
      <dsp:nvSpPr>
        <dsp:cNvPr id="0" name=""/>
        <dsp:cNvSpPr/>
      </dsp:nvSpPr>
      <dsp:spPr>
        <a:xfrm>
          <a:off x="0" y="0"/>
          <a:ext cx="8264634" cy="740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7.30 – 8.00 Uhr 	Frühdienst</a:t>
          </a:r>
          <a:endParaRPr lang="en-US" sz="2000" kern="1200" dirty="0"/>
        </a:p>
      </dsp:txBody>
      <dsp:txXfrm>
        <a:off x="0" y="0"/>
        <a:ext cx="8264634" cy="740204"/>
      </dsp:txXfrm>
    </dsp:sp>
    <dsp:sp modelId="{66F5223A-A3E2-4EE0-AE9F-D0EE761218CA}">
      <dsp:nvSpPr>
        <dsp:cNvPr id="0" name=""/>
        <dsp:cNvSpPr/>
      </dsp:nvSpPr>
      <dsp:spPr>
        <a:xfrm>
          <a:off x="0" y="742375"/>
          <a:ext cx="826463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E4751-917F-48AC-BD8C-F77F389C035F}">
      <dsp:nvSpPr>
        <dsp:cNvPr id="0" name=""/>
        <dsp:cNvSpPr/>
      </dsp:nvSpPr>
      <dsp:spPr>
        <a:xfrm>
          <a:off x="0" y="742375"/>
          <a:ext cx="8264634" cy="740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Bis 9.00 Uhr 	Bringzeit</a:t>
          </a:r>
          <a:endParaRPr lang="en-US" sz="2000" kern="1200" dirty="0"/>
        </a:p>
      </dsp:txBody>
      <dsp:txXfrm>
        <a:off x="0" y="742375"/>
        <a:ext cx="8264634" cy="740204"/>
      </dsp:txXfrm>
    </dsp:sp>
    <dsp:sp modelId="{F3B9D836-A5D9-409F-BEC6-05048967E8DE}">
      <dsp:nvSpPr>
        <dsp:cNvPr id="0" name=""/>
        <dsp:cNvSpPr/>
      </dsp:nvSpPr>
      <dsp:spPr>
        <a:xfrm>
          <a:off x="0" y="1482579"/>
          <a:ext cx="826463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E51A0D-38F9-45DB-949A-56D6EC5D1AB3}">
      <dsp:nvSpPr>
        <dsp:cNvPr id="0" name=""/>
        <dsp:cNvSpPr/>
      </dsp:nvSpPr>
      <dsp:spPr>
        <a:xfrm>
          <a:off x="0" y="1482579"/>
          <a:ext cx="8264634" cy="740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Bis 11.00 Uhr	gleitendes Frühstück </a:t>
          </a:r>
          <a:endParaRPr lang="en-US" sz="2000" kern="1200" dirty="0"/>
        </a:p>
      </dsp:txBody>
      <dsp:txXfrm>
        <a:off x="0" y="1482579"/>
        <a:ext cx="8264634" cy="740204"/>
      </dsp:txXfrm>
    </dsp:sp>
    <dsp:sp modelId="{53B93378-FBF6-49FD-80F9-8E756FD5F62A}">
      <dsp:nvSpPr>
        <dsp:cNvPr id="0" name=""/>
        <dsp:cNvSpPr/>
      </dsp:nvSpPr>
      <dsp:spPr>
        <a:xfrm>
          <a:off x="0" y="2222784"/>
          <a:ext cx="826463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DDD724-A877-40C9-9012-2ED60DDC76C5}">
      <dsp:nvSpPr>
        <dsp:cNvPr id="0" name=""/>
        <dsp:cNvSpPr/>
      </dsp:nvSpPr>
      <dsp:spPr>
        <a:xfrm>
          <a:off x="0" y="2222784"/>
          <a:ext cx="8264634" cy="740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Bis 12.00 Uhr	Freispiel, Gruppenangebote, Stuhlkreis</a:t>
          </a:r>
          <a:endParaRPr lang="en-US" sz="2000" kern="1200" dirty="0"/>
        </a:p>
      </dsp:txBody>
      <dsp:txXfrm>
        <a:off x="0" y="2222784"/>
        <a:ext cx="8264634" cy="740204"/>
      </dsp:txXfrm>
    </dsp:sp>
    <dsp:sp modelId="{6036C526-2FDC-40B7-AB8E-3462B5F64A48}">
      <dsp:nvSpPr>
        <dsp:cNvPr id="0" name=""/>
        <dsp:cNvSpPr/>
      </dsp:nvSpPr>
      <dsp:spPr>
        <a:xfrm>
          <a:off x="0" y="2962988"/>
          <a:ext cx="826463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E2C4A2-63B7-44B6-AEB6-D2E35DF9BCCC}">
      <dsp:nvSpPr>
        <dsp:cNvPr id="0" name=""/>
        <dsp:cNvSpPr/>
      </dsp:nvSpPr>
      <dsp:spPr>
        <a:xfrm>
          <a:off x="0" y="2962988"/>
          <a:ext cx="8264634" cy="740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Bis 14.00 </a:t>
          </a:r>
          <a:r>
            <a:rPr lang="en-US" sz="2000" kern="1200" dirty="0" err="1"/>
            <a:t>Uhr</a:t>
          </a:r>
          <a:r>
            <a:rPr lang="en-US" sz="2000" kern="1200" dirty="0"/>
            <a:t> 	</a:t>
          </a:r>
          <a:r>
            <a:rPr lang="en-US" sz="2000" kern="1200" dirty="0" err="1"/>
            <a:t>Mittagessen</a:t>
          </a:r>
          <a:r>
            <a:rPr lang="en-US" sz="2000" kern="1200" dirty="0"/>
            <a:t> und </a:t>
          </a:r>
          <a:r>
            <a:rPr lang="en-US" sz="2000" kern="1200" dirty="0" err="1"/>
            <a:t>anschließend</a:t>
          </a:r>
          <a:r>
            <a:rPr lang="en-US" sz="2000" kern="1200" dirty="0"/>
            <a:t> </a:t>
          </a:r>
          <a:r>
            <a:rPr lang="en-US" sz="2000" kern="1200" dirty="0" err="1"/>
            <a:t>Freispiel</a:t>
          </a:r>
          <a:endParaRPr lang="en-US" sz="2000" kern="1200" dirty="0"/>
        </a:p>
      </dsp:txBody>
      <dsp:txXfrm>
        <a:off x="0" y="2962988"/>
        <a:ext cx="8264634" cy="740204"/>
      </dsp:txXfrm>
    </dsp:sp>
    <dsp:sp modelId="{D9AA08F3-E2EC-40F7-9552-CEA74E866185}">
      <dsp:nvSpPr>
        <dsp:cNvPr id="0" name=""/>
        <dsp:cNvSpPr/>
      </dsp:nvSpPr>
      <dsp:spPr>
        <a:xfrm>
          <a:off x="0" y="3703192"/>
          <a:ext cx="826463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8D1B61-C054-40B3-BE2E-4D59989EB8F6}">
      <dsp:nvSpPr>
        <dsp:cNvPr id="0" name=""/>
        <dsp:cNvSpPr/>
      </dsp:nvSpPr>
      <dsp:spPr>
        <a:xfrm>
          <a:off x="0" y="3703192"/>
          <a:ext cx="8264634" cy="740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Bis 16.00 </a:t>
          </a:r>
          <a:r>
            <a:rPr lang="en-US" sz="2000" kern="1200" dirty="0" err="1"/>
            <a:t>Uhr</a:t>
          </a:r>
          <a:r>
            <a:rPr lang="en-US" sz="2000" kern="1200" dirty="0"/>
            <a:t> 	</a:t>
          </a:r>
          <a:r>
            <a:rPr lang="en-US" sz="2000" kern="1200" dirty="0" err="1"/>
            <a:t>Abholzeit</a:t>
          </a:r>
          <a:r>
            <a:rPr lang="en-US" sz="2000" kern="1200" dirty="0"/>
            <a:t> </a:t>
          </a:r>
        </a:p>
      </dsp:txBody>
      <dsp:txXfrm>
        <a:off x="0" y="3703192"/>
        <a:ext cx="8264634" cy="74020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0C1F8-2D42-41AB-97DC-69EC6B16FCA7}">
      <dsp:nvSpPr>
        <dsp:cNvPr id="0" name=""/>
        <dsp:cNvSpPr/>
      </dsp:nvSpPr>
      <dsp:spPr>
        <a:xfrm rot="5400000">
          <a:off x="674593" y="1516976"/>
          <a:ext cx="1466860" cy="2440822"/>
        </a:xfrm>
        <a:prstGeom prst="corner">
          <a:avLst>
            <a:gd name="adj1" fmla="val 16120"/>
            <a:gd name="adj2" fmla="val 1611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3464BF-6BEA-44AC-994E-3D869AF1B322}">
      <dsp:nvSpPr>
        <dsp:cNvPr id="0" name=""/>
        <dsp:cNvSpPr/>
      </dsp:nvSpPr>
      <dsp:spPr>
        <a:xfrm>
          <a:off x="429738" y="2246256"/>
          <a:ext cx="2203588" cy="1931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b="1" kern="1200" dirty="0"/>
            <a:t>1. Stufe Kennenlernen: </a:t>
          </a:r>
        </a:p>
        <a:p>
          <a:pPr marL="0" lvl="0" indent="0" algn="l" defTabSz="666750">
            <a:lnSpc>
              <a:spcPct val="90000"/>
            </a:lnSpc>
            <a:spcBef>
              <a:spcPct val="0"/>
            </a:spcBef>
            <a:spcAft>
              <a:spcPct val="35000"/>
            </a:spcAft>
            <a:buNone/>
          </a:pPr>
          <a:r>
            <a:rPr lang="de-DE" sz="1500" kern="1200" dirty="0"/>
            <a:t>drei Tage jeweils eine Stunde in Begleitung eines Elternteils oder </a:t>
          </a:r>
          <a:r>
            <a:rPr lang="de-DE" sz="1500" kern="1200" dirty="0" err="1"/>
            <a:t>Grosseltern</a:t>
          </a:r>
          <a:r>
            <a:rPr lang="de-DE" sz="1500" kern="1200" dirty="0"/>
            <a:t> mit einem festen Platz in der Gruppe</a:t>
          </a:r>
          <a:endParaRPr lang="en-US" sz="1500" kern="1200" dirty="0"/>
        </a:p>
      </dsp:txBody>
      <dsp:txXfrm>
        <a:off x="429738" y="2246256"/>
        <a:ext cx="2203588" cy="1931574"/>
      </dsp:txXfrm>
    </dsp:sp>
    <dsp:sp modelId="{1C3A4F1D-85E1-4A3B-AC6F-9EB4FB9FF1E7}">
      <dsp:nvSpPr>
        <dsp:cNvPr id="0" name=""/>
        <dsp:cNvSpPr/>
      </dsp:nvSpPr>
      <dsp:spPr>
        <a:xfrm>
          <a:off x="2217555" y="1337280"/>
          <a:ext cx="415771" cy="415771"/>
        </a:xfrm>
        <a:prstGeom prst="triangle">
          <a:avLst>
            <a:gd name="adj" fmla="val 100000"/>
          </a:avLst>
        </a:prstGeom>
        <a:solidFill>
          <a:schemeClr val="accent2">
            <a:hueOff val="18907"/>
            <a:satOff val="2173"/>
            <a:lumOff val="-1732"/>
            <a:alphaOff val="0"/>
          </a:schemeClr>
        </a:solidFill>
        <a:ln w="19050" cap="flat" cmpd="sng" algn="ctr">
          <a:solidFill>
            <a:schemeClr val="accent2">
              <a:hueOff val="18907"/>
              <a:satOff val="2173"/>
              <a:lumOff val="-173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73A9DA-5509-4D24-ABB2-767E4E09A78F}">
      <dsp:nvSpPr>
        <dsp:cNvPr id="0" name=""/>
        <dsp:cNvSpPr/>
      </dsp:nvSpPr>
      <dsp:spPr>
        <a:xfrm rot="5400000">
          <a:off x="3372216" y="849447"/>
          <a:ext cx="1466860" cy="2440822"/>
        </a:xfrm>
        <a:prstGeom prst="corner">
          <a:avLst>
            <a:gd name="adj1" fmla="val 16120"/>
            <a:gd name="adj2" fmla="val 16110"/>
          </a:avLst>
        </a:prstGeom>
        <a:solidFill>
          <a:schemeClr val="accent2">
            <a:hueOff val="37813"/>
            <a:satOff val="4346"/>
            <a:lumOff val="-3464"/>
            <a:alphaOff val="0"/>
          </a:schemeClr>
        </a:solidFill>
        <a:ln w="19050" cap="flat" cmpd="sng" algn="ctr">
          <a:solidFill>
            <a:schemeClr val="accent2">
              <a:hueOff val="37813"/>
              <a:satOff val="4346"/>
              <a:lumOff val="-34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A9A95E-2425-4C09-9E67-5C12440B612D}">
      <dsp:nvSpPr>
        <dsp:cNvPr id="0" name=""/>
        <dsp:cNvSpPr/>
      </dsp:nvSpPr>
      <dsp:spPr>
        <a:xfrm>
          <a:off x="3127360" y="1578727"/>
          <a:ext cx="2203588" cy="1931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b="1" kern="1200" dirty="0"/>
            <a:t>2. Stufe Grundphase:</a:t>
          </a:r>
        </a:p>
        <a:p>
          <a:pPr marL="0" lvl="0" indent="0" algn="l" defTabSz="666750">
            <a:lnSpc>
              <a:spcPct val="90000"/>
            </a:lnSpc>
            <a:spcBef>
              <a:spcPct val="0"/>
            </a:spcBef>
            <a:spcAft>
              <a:spcPct val="35000"/>
            </a:spcAft>
            <a:buNone/>
          </a:pPr>
          <a:r>
            <a:rPr lang="de-DE" sz="1500" kern="1200" dirty="0"/>
            <a:t>erster Trennungsversuch am vierten Tag, montags oder nach Feiertagen aber nicht, Eltern sind im Haus</a:t>
          </a:r>
          <a:endParaRPr lang="en-US" sz="1500" kern="1200" dirty="0"/>
        </a:p>
      </dsp:txBody>
      <dsp:txXfrm>
        <a:off x="3127360" y="1578727"/>
        <a:ext cx="2203588" cy="1931574"/>
      </dsp:txXfrm>
    </dsp:sp>
    <dsp:sp modelId="{891A04ED-F474-449A-9B9C-6C679562E7B3}">
      <dsp:nvSpPr>
        <dsp:cNvPr id="0" name=""/>
        <dsp:cNvSpPr/>
      </dsp:nvSpPr>
      <dsp:spPr>
        <a:xfrm>
          <a:off x="4915177" y="669751"/>
          <a:ext cx="415771" cy="415771"/>
        </a:xfrm>
        <a:prstGeom prst="triangle">
          <a:avLst>
            <a:gd name="adj" fmla="val 100000"/>
          </a:avLst>
        </a:prstGeom>
        <a:solidFill>
          <a:schemeClr val="accent2">
            <a:hueOff val="56720"/>
            <a:satOff val="6519"/>
            <a:lumOff val="-5196"/>
            <a:alphaOff val="0"/>
          </a:schemeClr>
        </a:solidFill>
        <a:ln w="19050" cap="flat" cmpd="sng" algn="ctr">
          <a:solidFill>
            <a:schemeClr val="accent2">
              <a:hueOff val="56720"/>
              <a:satOff val="6519"/>
              <a:lumOff val="-5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2223E2-9DAE-4CA0-B4AA-A75EF338AC4E}">
      <dsp:nvSpPr>
        <dsp:cNvPr id="0" name=""/>
        <dsp:cNvSpPr/>
      </dsp:nvSpPr>
      <dsp:spPr>
        <a:xfrm rot="5400000">
          <a:off x="6069838" y="181917"/>
          <a:ext cx="1466860" cy="2440822"/>
        </a:xfrm>
        <a:prstGeom prst="corner">
          <a:avLst>
            <a:gd name="adj1" fmla="val 16120"/>
            <a:gd name="adj2" fmla="val 16110"/>
          </a:avLst>
        </a:prstGeom>
        <a:solidFill>
          <a:schemeClr val="accent2">
            <a:hueOff val="75626"/>
            <a:satOff val="8693"/>
            <a:lumOff val="-6929"/>
            <a:alphaOff val="0"/>
          </a:schemeClr>
        </a:solidFill>
        <a:ln w="19050" cap="flat" cmpd="sng" algn="ctr">
          <a:solidFill>
            <a:schemeClr val="accent2">
              <a:hueOff val="75626"/>
              <a:satOff val="8693"/>
              <a:lumOff val="-69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AFC7F2-0A4D-4164-9CFA-2ABF89BE666F}">
      <dsp:nvSpPr>
        <dsp:cNvPr id="0" name=""/>
        <dsp:cNvSpPr/>
      </dsp:nvSpPr>
      <dsp:spPr>
        <a:xfrm>
          <a:off x="5824983" y="911198"/>
          <a:ext cx="2203588" cy="1931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b="1" kern="1200" dirty="0"/>
            <a:t>3. Stufe Stabilisierung:</a:t>
          </a:r>
        </a:p>
        <a:p>
          <a:pPr marL="0" lvl="0" indent="0" algn="l" defTabSz="666750">
            <a:lnSpc>
              <a:spcPct val="90000"/>
            </a:lnSpc>
            <a:spcBef>
              <a:spcPct val="0"/>
            </a:spcBef>
            <a:spcAft>
              <a:spcPct val="35000"/>
            </a:spcAft>
            <a:buNone/>
          </a:pPr>
          <a:r>
            <a:rPr lang="de-DE" sz="1500" kern="1200" dirty="0"/>
            <a:t>fünfter, sechster Tag und ggf. länger, Eltern bleiben im Haus, Schritt für Schritt und individuell Zeiten ausdehnen, Rituale werden ausgebaut, erstes Ritual ist das Frühstück</a:t>
          </a:r>
          <a:endParaRPr lang="en-US" sz="1500" kern="1200" dirty="0"/>
        </a:p>
      </dsp:txBody>
      <dsp:txXfrm>
        <a:off x="5824983" y="911198"/>
        <a:ext cx="2203588" cy="1931574"/>
      </dsp:txXfrm>
    </dsp:sp>
    <dsp:sp modelId="{53FF89B8-1D98-4428-95FD-74D8B0D91ED3}">
      <dsp:nvSpPr>
        <dsp:cNvPr id="0" name=""/>
        <dsp:cNvSpPr/>
      </dsp:nvSpPr>
      <dsp:spPr>
        <a:xfrm>
          <a:off x="7612800" y="2221"/>
          <a:ext cx="415771" cy="415771"/>
        </a:xfrm>
        <a:prstGeom prst="triangle">
          <a:avLst>
            <a:gd name="adj" fmla="val 100000"/>
          </a:avLst>
        </a:prstGeom>
        <a:solidFill>
          <a:schemeClr val="accent2">
            <a:hueOff val="94533"/>
            <a:satOff val="10866"/>
            <a:lumOff val="-8661"/>
            <a:alphaOff val="0"/>
          </a:schemeClr>
        </a:solidFill>
        <a:ln w="19050" cap="flat" cmpd="sng" algn="ctr">
          <a:solidFill>
            <a:schemeClr val="accent2">
              <a:hueOff val="94533"/>
              <a:satOff val="10866"/>
              <a:lumOff val="-86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D7C928-A167-4033-B3EF-9C2F684222AE}">
      <dsp:nvSpPr>
        <dsp:cNvPr id="0" name=""/>
        <dsp:cNvSpPr/>
      </dsp:nvSpPr>
      <dsp:spPr>
        <a:xfrm rot="5400000">
          <a:off x="8767461" y="-485611"/>
          <a:ext cx="1466860" cy="2440822"/>
        </a:xfrm>
        <a:prstGeom prst="corner">
          <a:avLst>
            <a:gd name="adj1" fmla="val 16120"/>
            <a:gd name="adj2" fmla="val 16110"/>
          </a:avLst>
        </a:prstGeom>
        <a:solidFill>
          <a:schemeClr val="accent2">
            <a:hueOff val="113439"/>
            <a:satOff val="13039"/>
            <a:lumOff val="-10393"/>
            <a:alphaOff val="0"/>
          </a:schemeClr>
        </a:solidFill>
        <a:ln w="19050" cap="flat"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4B8781-98B8-4037-9A7B-0B55626B4A45}">
      <dsp:nvSpPr>
        <dsp:cNvPr id="0" name=""/>
        <dsp:cNvSpPr/>
      </dsp:nvSpPr>
      <dsp:spPr>
        <a:xfrm>
          <a:off x="8522606" y="243668"/>
          <a:ext cx="2203588" cy="1931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b="1" kern="1200" dirty="0"/>
            <a:t>4. Stufe Schlussphase: </a:t>
          </a:r>
        </a:p>
        <a:p>
          <a:pPr marL="0" lvl="0" indent="0" algn="l" defTabSz="666750">
            <a:lnSpc>
              <a:spcPct val="90000"/>
            </a:lnSpc>
            <a:spcBef>
              <a:spcPct val="0"/>
            </a:spcBef>
            <a:spcAft>
              <a:spcPct val="35000"/>
            </a:spcAft>
            <a:buNone/>
          </a:pPr>
          <a:r>
            <a:rPr lang="de-DE" sz="1500" kern="1200" dirty="0"/>
            <a:t>die Eltern sind nicht im Haus, aber telefonisch erreichbar, Zeiten werden abgesprochen</a:t>
          </a:r>
          <a:endParaRPr lang="en-US" sz="1500" kern="1200" dirty="0"/>
        </a:p>
      </dsp:txBody>
      <dsp:txXfrm>
        <a:off x="8522606" y="243668"/>
        <a:ext cx="2203588" cy="193157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A203-B9F8-44A4-B150-100EAC1A7D80}">
      <dsp:nvSpPr>
        <dsp:cNvPr id="0" name=""/>
        <dsp:cNvSpPr/>
      </dsp:nvSpPr>
      <dsp:spPr>
        <a:xfrm>
          <a:off x="-5522102" y="-845900"/>
          <a:ext cx="6578432" cy="6578432"/>
        </a:xfrm>
        <a:prstGeom prst="blockArc">
          <a:avLst>
            <a:gd name="adj1" fmla="val 18900000"/>
            <a:gd name="adj2" fmla="val 2700000"/>
            <a:gd name="adj3" fmla="val 328"/>
          </a:avLst>
        </a:pr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761033-FB7F-4733-97A2-283B0E174BFD}">
      <dsp:nvSpPr>
        <dsp:cNvPr id="0" name=""/>
        <dsp:cNvSpPr/>
      </dsp:nvSpPr>
      <dsp:spPr>
        <a:xfrm>
          <a:off x="342797" y="222146"/>
          <a:ext cx="5810125" cy="444097"/>
        </a:xfrm>
        <a:prstGeom prst="rect">
          <a:avLst/>
        </a:prstGeom>
        <a:solidFill>
          <a:schemeClr val="accent1">
            <a:shade val="5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52502"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Recht auf Gleichbehandlung </a:t>
          </a:r>
          <a:endParaRPr lang="en-US" sz="2000" kern="1200" dirty="0"/>
        </a:p>
      </dsp:txBody>
      <dsp:txXfrm>
        <a:off x="342797" y="222146"/>
        <a:ext cx="5810125" cy="444097"/>
      </dsp:txXfrm>
    </dsp:sp>
    <dsp:sp modelId="{464AF624-ABF9-4AAC-AB6B-32424990293A}">
      <dsp:nvSpPr>
        <dsp:cNvPr id="0" name=""/>
        <dsp:cNvSpPr/>
      </dsp:nvSpPr>
      <dsp:spPr>
        <a:xfrm>
          <a:off x="65236" y="166634"/>
          <a:ext cx="555121" cy="555121"/>
        </a:xfrm>
        <a:prstGeom prst="ellipse">
          <a:avLst/>
        </a:prstGeom>
        <a:solidFill>
          <a:schemeClr val="lt1">
            <a:hueOff val="0"/>
            <a:satOff val="0"/>
            <a:lumOff val="0"/>
            <a:alphaOff val="0"/>
          </a:schemeClr>
        </a:solidFill>
        <a:ln w="1905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F0F2C4-51D2-411B-8D7D-F6DAE44F9604}">
      <dsp:nvSpPr>
        <dsp:cNvPr id="0" name=""/>
        <dsp:cNvSpPr/>
      </dsp:nvSpPr>
      <dsp:spPr>
        <a:xfrm>
          <a:off x="744966" y="888682"/>
          <a:ext cx="5407955" cy="444097"/>
        </a:xfrm>
        <a:prstGeom prst="rect">
          <a:avLst/>
        </a:prstGeom>
        <a:solidFill>
          <a:schemeClr val="accent1">
            <a:shade val="50000"/>
            <a:hueOff val="85632"/>
            <a:satOff val="-4245"/>
            <a:lumOff val="12482"/>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52502"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Recht auf einen Namen </a:t>
          </a:r>
          <a:endParaRPr lang="en-US" sz="2000" kern="1200" dirty="0"/>
        </a:p>
      </dsp:txBody>
      <dsp:txXfrm>
        <a:off x="744966" y="888682"/>
        <a:ext cx="5407955" cy="444097"/>
      </dsp:txXfrm>
    </dsp:sp>
    <dsp:sp modelId="{E5A107C5-5934-4BAD-962E-D3E4E016E5E8}">
      <dsp:nvSpPr>
        <dsp:cNvPr id="0" name=""/>
        <dsp:cNvSpPr/>
      </dsp:nvSpPr>
      <dsp:spPr>
        <a:xfrm>
          <a:off x="467406" y="833170"/>
          <a:ext cx="555121" cy="555121"/>
        </a:xfrm>
        <a:prstGeom prst="ellipse">
          <a:avLst/>
        </a:prstGeom>
        <a:solidFill>
          <a:schemeClr val="lt1">
            <a:hueOff val="0"/>
            <a:satOff val="0"/>
            <a:lumOff val="0"/>
            <a:alphaOff val="0"/>
          </a:schemeClr>
        </a:solidFill>
        <a:ln w="19050" cap="flat" cmpd="sng" algn="ctr">
          <a:solidFill>
            <a:schemeClr val="accent1">
              <a:shade val="50000"/>
              <a:hueOff val="85632"/>
              <a:satOff val="-4245"/>
              <a:lumOff val="12482"/>
              <a:alphaOff val="0"/>
            </a:schemeClr>
          </a:solidFill>
          <a:prstDash val="solid"/>
        </a:ln>
        <a:effectLst/>
      </dsp:spPr>
      <dsp:style>
        <a:lnRef idx="2">
          <a:scrgbClr r="0" g="0" b="0"/>
        </a:lnRef>
        <a:fillRef idx="1">
          <a:scrgbClr r="0" g="0" b="0"/>
        </a:fillRef>
        <a:effectRef idx="0">
          <a:scrgbClr r="0" g="0" b="0"/>
        </a:effectRef>
        <a:fontRef idx="minor"/>
      </dsp:style>
    </dsp:sp>
    <dsp:sp modelId="{C4FD8BFE-6349-47CF-9B6E-549852AA7BB7}">
      <dsp:nvSpPr>
        <dsp:cNvPr id="0" name=""/>
        <dsp:cNvSpPr/>
      </dsp:nvSpPr>
      <dsp:spPr>
        <a:xfrm>
          <a:off x="965353" y="1554730"/>
          <a:ext cx="5187568" cy="444097"/>
        </a:xfrm>
        <a:prstGeom prst="rect">
          <a:avLst/>
        </a:prstGeom>
        <a:solidFill>
          <a:schemeClr val="accent1">
            <a:shade val="50000"/>
            <a:hueOff val="171264"/>
            <a:satOff val="-8491"/>
            <a:lumOff val="24964"/>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52502"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Recht auf Gesundheit </a:t>
          </a:r>
          <a:endParaRPr lang="en-US" sz="2000" kern="1200" dirty="0"/>
        </a:p>
      </dsp:txBody>
      <dsp:txXfrm>
        <a:off x="965353" y="1554730"/>
        <a:ext cx="5187568" cy="444097"/>
      </dsp:txXfrm>
    </dsp:sp>
    <dsp:sp modelId="{583CFFCE-5F09-40BA-99BC-4ECDB9B17495}">
      <dsp:nvSpPr>
        <dsp:cNvPr id="0" name=""/>
        <dsp:cNvSpPr/>
      </dsp:nvSpPr>
      <dsp:spPr>
        <a:xfrm>
          <a:off x="687793" y="1499218"/>
          <a:ext cx="555121" cy="555121"/>
        </a:xfrm>
        <a:prstGeom prst="ellipse">
          <a:avLst/>
        </a:prstGeom>
        <a:solidFill>
          <a:schemeClr val="lt1">
            <a:hueOff val="0"/>
            <a:satOff val="0"/>
            <a:lumOff val="0"/>
            <a:alphaOff val="0"/>
          </a:schemeClr>
        </a:solidFill>
        <a:ln w="19050" cap="flat" cmpd="sng" algn="ctr">
          <a:solidFill>
            <a:schemeClr val="accent1">
              <a:shade val="50000"/>
              <a:hueOff val="171264"/>
              <a:satOff val="-8491"/>
              <a:lumOff val="24964"/>
              <a:alphaOff val="0"/>
            </a:schemeClr>
          </a:solidFill>
          <a:prstDash val="solid"/>
        </a:ln>
        <a:effectLst/>
      </dsp:spPr>
      <dsp:style>
        <a:lnRef idx="2">
          <a:scrgbClr r="0" g="0" b="0"/>
        </a:lnRef>
        <a:fillRef idx="1">
          <a:scrgbClr r="0" g="0" b="0"/>
        </a:fillRef>
        <a:effectRef idx="0">
          <a:scrgbClr r="0" g="0" b="0"/>
        </a:effectRef>
        <a:fontRef idx="minor"/>
      </dsp:style>
    </dsp:sp>
    <dsp:sp modelId="{0CA7331B-855A-4186-B970-73A7A685E5E3}">
      <dsp:nvSpPr>
        <dsp:cNvPr id="0" name=""/>
        <dsp:cNvSpPr/>
      </dsp:nvSpPr>
      <dsp:spPr>
        <a:xfrm>
          <a:off x="1035721" y="2221266"/>
          <a:ext cx="5117201" cy="444097"/>
        </a:xfrm>
        <a:prstGeom prst="rect">
          <a:avLst/>
        </a:prstGeom>
        <a:solidFill>
          <a:schemeClr val="accent1">
            <a:shade val="50000"/>
            <a:hueOff val="256896"/>
            <a:satOff val="-12736"/>
            <a:lumOff val="3744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52502"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Recht auf Bildung </a:t>
          </a:r>
          <a:endParaRPr lang="en-US" sz="2000" kern="1200" dirty="0"/>
        </a:p>
      </dsp:txBody>
      <dsp:txXfrm>
        <a:off x="1035721" y="2221266"/>
        <a:ext cx="5117201" cy="444097"/>
      </dsp:txXfrm>
    </dsp:sp>
    <dsp:sp modelId="{1BB5BF7A-C639-42B0-8975-656A9C2EA7D9}">
      <dsp:nvSpPr>
        <dsp:cNvPr id="0" name=""/>
        <dsp:cNvSpPr/>
      </dsp:nvSpPr>
      <dsp:spPr>
        <a:xfrm>
          <a:off x="758160" y="2165754"/>
          <a:ext cx="555121" cy="555121"/>
        </a:xfrm>
        <a:prstGeom prst="ellipse">
          <a:avLst/>
        </a:prstGeom>
        <a:solidFill>
          <a:schemeClr val="lt1">
            <a:hueOff val="0"/>
            <a:satOff val="0"/>
            <a:lumOff val="0"/>
            <a:alphaOff val="0"/>
          </a:schemeClr>
        </a:solidFill>
        <a:ln w="19050" cap="flat" cmpd="sng" algn="ctr">
          <a:solidFill>
            <a:schemeClr val="accent1">
              <a:shade val="50000"/>
              <a:hueOff val="256896"/>
              <a:satOff val="-12736"/>
              <a:lumOff val="37446"/>
              <a:alphaOff val="0"/>
            </a:schemeClr>
          </a:solidFill>
          <a:prstDash val="solid"/>
        </a:ln>
        <a:effectLst/>
      </dsp:spPr>
      <dsp:style>
        <a:lnRef idx="2">
          <a:scrgbClr r="0" g="0" b="0"/>
        </a:lnRef>
        <a:fillRef idx="1">
          <a:scrgbClr r="0" g="0" b="0"/>
        </a:fillRef>
        <a:effectRef idx="0">
          <a:scrgbClr r="0" g="0" b="0"/>
        </a:effectRef>
        <a:fontRef idx="minor"/>
      </dsp:style>
    </dsp:sp>
    <dsp:sp modelId="{BBAE8A1B-BF8D-4C29-9E6F-37F79E48D76C}">
      <dsp:nvSpPr>
        <dsp:cNvPr id="0" name=""/>
        <dsp:cNvSpPr/>
      </dsp:nvSpPr>
      <dsp:spPr>
        <a:xfrm>
          <a:off x="965353" y="2887803"/>
          <a:ext cx="5187568" cy="444097"/>
        </a:xfrm>
        <a:prstGeom prst="rect">
          <a:avLst/>
        </a:prstGeom>
        <a:solidFill>
          <a:schemeClr val="accent1">
            <a:shade val="50000"/>
            <a:hueOff val="256896"/>
            <a:satOff val="-12736"/>
            <a:lumOff val="3744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52502"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Recht auf Freizeit, Spiel und Erholung</a:t>
          </a:r>
          <a:endParaRPr lang="en-US" sz="2000" kern="1200" dirty="0"/>
        </a:p>
      </dsp:txBody>
      <dsp:txXfrm>
        <a:off x="965353" y="2887803"/>
        <a:ext cx="5187568" cy="444097"/>
      </dsp:txXfrm>
    </dsp:sp>
    <dsp:sp modelId="{7E33FF5E-2253-4C2E-9F64-9B898E5FA50B}">
      <dsp:nvSpPr>
        <dsp:cNvPr id="0" name=""/>
        <dsp:cNvSpPr/>
      </dsp:nvSpPr>
      <dsp:spPr>
        <a:xfrm>
          <a:off x="687793" y="2832291"/>
          <a:ext cx="555121" cy="555121"/>
        </a:xfrm>
        <a:prstGeom prst="ellipse">
          <a:avLst/>
        </a:prstGeom>
        <a:solidFill>
          <a:schemeClr val="lt1">
            <a:hueOff val="0"/>
            <a:satOff val="0"/>
            <a:lumOff val="0"/>
            <a:alphaOff val="0"/>
          </a:schemeClr>
        </a:solidFill>
        <a:ln w="19050" cap="flat" cmpd="sng" algn="ctr">
          <a:solidFill>
            <a:schemeClr val="accent1">
              <a:shade val="50000"/>
              <a:hueOff val="256896"/>
              <a:satOff val="-12736"/>
              <a:lumOff val="37446"/>
              <a:alphaOff val="0"/>
            </a:schemeClr>
          </a:solidFill>
          <a:prstDash val="solid"/>
        </a:ln>
        <a:effectLst/>
      </dsp:spPr>
      <dsp:style>
        <a:lnRef idx="2">
          <a:scrgbClr r="0" g="0" b="0"/>
        </a:lnRef>
        <a:fillRef idx="1">
          <a:scrgbClr r="0" g="0" b="0"/>
        </a:fillRef>
        <a:effectRef idx="0">
          <a:scrgbClr r="0" g="0" b="0"/>
        </a:effectRef>
        <a:fontRef idx="minor"/>
      </dsp:style>
    </dsp:sp>
    <dsp:sp modelId="{566096FB-ADA2-4638-BFAE-A0AB6760A4D7}">
      <dsp:nvSpPr>
        <dsp:cNvPr id="0" name=""/>
        <dsp:cNvSpPr/>
      </dsp:nvSpPr>
      <dsp:spPr>
        <a:xfrm>
          <a:off x="744966" y="3553851"/>
          <a:ext cx="5407955" cy="444097"/>
        </a:xfrm>
        <a:prstGeom prst="rect">
          <a:avLst/>
        </a:prstGeom>
        <a:solidFill>
          <a:schemeClr val="accent1">
            <a:shade val="50000"/>
            <a:hueOff val="171264"/>
            <a:satOff val="-8491"/>
            <a:lumOff val="24964"/>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52502"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Recht auf Information und Gehört werden</a:t>
          </a:r>
          <a:endParaRPr lang="en-US" sz="2000" kern="1200" dirty="0"/>
        </a:p>
      </dsp:txBody>
      <dsp:txXfrm>
        <a:off x="744966" y="3553851"/>
        <a:ext cx="5407955" cy="444097"/>
      </dsp:txXfrm>
    </dsp:sp>
    <dsp:sp modelId="{CC641E78-A8F2-4C04-B7C5-A644CA3BA15F}">
      <dsp:nvSpPr>
        <dsp:cNvPr id="0" name=""/>
        <dsp:cNvSpPr/>
      </dsp:nvSpPr>
      <dsp:spPr>
        <a:xfrm>
          <a:off x="467406" y="3498339"/>
          <a:ext cx="555121" cy="555121"/>
        </a:xfrm>
        <a:prstGeom prst="ellipse">
          <a:avLst/>
        </a:prstGeom>
        <a:solidFill>
          <a:schemeClr val="lt1">
            <a:hueOff val="0"/>
            <a:satOff val="0"/>
            <a:lumOff val="0"/>
            <a:alphaOff val="0"/>
          </a:schemeClr>
        </a:solidFill>
        <a:ln w="19050" cap="flat" cmpd="sng" algn="ctr">
          <a:solidFill>
            <a:schemeClr val="accent1">
              <a:shade val="50000"/>
              <a:hueOff val="171264"/>
              <a:satOff val="-8491"/>
              <a:lumOff val="24964"/>
              <a:alphaOff val="0"/>
            </a:schemeClr>
          </a:solidFill>
          <a:prstDash val="solid"/>
        </a:ln>
        <a:effectLst/>
      </dsp:spPr>
      <dsp:style>
        <a:lnRef idx="2">
          <a:scrgbClr r="0" g="0" b="0"/>
        </a:lnRef>
        <a:fillRef idx="1">
          <a:scrgbClr r="0" g="0" b="0"/>
        </a:fillRef>
        <a:effectRef idx="0">
          <a:scrgbClr r="0" g="0" b="0"/>
        </a:effectRef>
        <a:fontRef idx="minor"/>
      </dsp:style>
    </dsp:sp>
    <dsp:sp modelId="{12A3C67B-DD35-4B61-A632-1B90BE8EB3DB}">
      <dsp:nvSpPr>
        <dsp:cNvPr id="0" name=""/>
        <dsp:cNvSpPr/>
      </dsp:nvSpPr>
      <dsp:spPr>
        <a:xfrm>
          <a:off x="342797" y="4220387"/>
          <a:ext cx="5810125" cy="444097"/>
        </a:xfrm>
        <a:prstGeom prst="rect">
          <a:avLst/>
        </a:prstGeom>
        <a:solidFill>
          <a:schemeClr val="accent1">
            <a:shade val="50000"/>
            <a:hueOff val="85632"/>
            <a:satOff val="-4245"/>
            <a:lumOff val="12482"/>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52502"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Recht auf gewaltfreie Erziehung</a:t>
          </a:r>
          <a:endParaRPr lang="en-US" sz="2000" kern="1200" dirty="0"/>
        </a:p>
      </dsp:txBody>
      <dsp:txXfrm>
        <a:off x="342797" y="4220387"/>
        <a:ext cx="5810125" cy="444097"/>
      </dsp:txXfrm>
    </dsp:sp>
    <dsp:sp modelId="{41DD561B-DBD6-41F6-AB2C-EACBDB308B73}">
      <dsp:nvSpPr>
        <dsp:cNvPr id="0" name=""/>
        <dsp:cNvSpPr/>
      </dsp:nvSpPr>
      <dsp:spPr>
        <a:xfrm>
          <a:off x="65236" y="4164875"/>
          <a:ext cx="555121" cy="555121"/>
        </a:xfrm>
        <a:prstGeom prst="ellipse">
          <a:avLst/>
        </a:prstGeom>
        <a:solidFill>
          <a:schemeClr val="lt1">
            <a:hueOff val="0"/>
            <a:satOff val="0"/>
            <a:lumOff val="0"/>
            <a:alphaOff val="0"/>
          </a:schemeClr>
        </a:solidFill>
        <a:ln w="19050" cap="flat" cmpd="sng" algn="ctr">
          <a:solidFill>
            <a:schemeClr val="accent1">
              <a:shade val="50000"/>
              <a:hueOff val="85632"/>
              <a:satOff val="-4245"/>
              <a:lumOff val="1248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DB0E1-30BD-4D66-B56F-4B2FB064D08E}">
      <dsp:nvSpPr>
        <dsp:cNvPr id="0" name=""/>
        <dsp:cNvSpPr/>
      </dsp:nvSpPr>
      <dsp:spPr>
        <a:xfrm>
          <a:off x="0" y="609"/>
          <a:ext cx="912537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37812E-61C6-4827-80CD-9431C546B60D}">
      <dsp:nvSpPr>
        <dsp:cNvPr id="0" name=""/>
        <dsp:cNvSpPr/>
      </dsp:nvSpPr>
      <dsp:spPr>
        <a:xfrm>
          <a:off x="0" y="609"/>
          <a:ext cx="9125374" cy="713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Menschen sind von Gott gewollt und einmalig.</a:t>
          </a:r>
        </a:p>
      </dsp:txBody>
      <dsp:txXfrm>
        <a:off x="0" y="609"/>
        <a:ext cx="9125374" cy="713608"/>
      </dsp:txXfrm>
    </dsp:sp>
    <dsp:sp modelId="{BC1690EE-43CD-4FD7-8C54-C8C4CF6FA9BC}">
      <dsp:nvSpPr>
        <dsp:cNvPr id="0" name=""/>
        <dsp:cNvSpPr/>
      </dsp:nvSpPr>
      <dsp:spPr>
        <a:xfrm>
          <a:off x="0" y="714218"/>
          <a:ext cx="912537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951B35-2F9E-462E-BFA2-A8C0EB8D3105}">
      <dsp:nvSpPr>
        <dsp:cNvPr id="0" name=""/>
        <dsp:cNvSpPr/>
      </dsp:nvSpPr>
      <dsp:spPr>
        <a:xfrm>
          <a:off x="0" y="714218"/>
          <a:ext cx="9125374" cy="713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Kirche wird lebendig durch Rituale, Gebete, Feiern.</a:t>
          </a:r>
        </a:p>
      </dsp:txBody>
      <dsp:txXfrm>
        <a:off x="0" y="714218"/>
        <a:ext cx="9125374" cy="713608"/>
      </dsp:txXfrm>
    </dsp:sp>
    <dsp:sp modelId="{ECF021D5-A106-42EB-BC45-004A5C9043AC}">
      <dsp:nvSpPr>
        <dsp:cNvPr id="0" name=""/>
        <dsp:cNvSpPr/>
      </dsp:nvSpPr>
      <dsp:spPr>
        <a:xfrm>
          <a:off x="0" y="1427827"/>
          <a:ext cx="912537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752077-55BE-4621-A0C1-74B3FA64E695}">
      <dsp:nvSpPr>
        <dsp:cNvPr id="0" name=""/>
        <dsp:cNvSpPr/>
      </dsp:nvSpPr>
      <dsp:spPr>
        <a:xfrm>
          <a:off x="0" y="1427827"/>
          <a:ext cx="9125374" cy="713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Wir begleiten, beraten, unterstützen Mütter und Väter.</a:t>
          </a:r>
        </a:p>
      </dsp:txBody>
      <dsp:txXfrm>
        <a:off x="0" y="1427827"/>
        <a:ext cx="9125374" cy="713608"/>
      </dsp:txXfrm>
    </dsp:sp>
    <dsp:sp modelId="{6EDAB379-9DB7-4D01-9D57-6F87C517DE23}">
      <dsp:nvSpPr>
        <dsp:cNvPr id="0" name=""/>
        <dsp:cNvSpPr/>
      </dsp:nvSpPr>
      <dsp:spPr>
        <a:xfrm>
          <a:off x="0" y="2141436"/>
          <a:ext cx="912537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CAEDE2-2EEF-4806-BBEC-0529A7188827}">
      <dsp:nvSpPr>
        <dsp:cNvPr id="0" name=""/>
        <dsp:cNvSpPr/>
      </dsp:nvSpPr>
      <dsp:spPr>
        <a:xfrm>
          <a:off x="0" y="2141436"/>
          <a:ext cx="9125374" cy="713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Kinder sind einzigartig und entdecken die Welt.</a:t>
          </a:r>
        </a:p>
      </dsp:txBody>
      <dsp:txXfrm>
        <a:off x="0" y="2141436"/>
        <a:ext cx="9125374" cy="713608"/>
      </dsp:txXfrm>
    </dsp:sp>
    <dsp:sp modelId="{89319E75-F7C3-4466-BCE5-589F56B6E0EE}">
      <dsp:nvSpPr>
        <dsp:cNvPr id="0" name=""/>
        <dsp:cNvSpPr/>
      </dsp:nvSpPr>
      <dsp:spPr>
        <a:xfrm>
          <a:off x="0" y="2855045"/>
          <a:ext cx="912537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F712C9-7E95-47C3-8663-47365C98A533}">
      <dsp:nvSpPr>
        <dsp:cNvPr id="0" name=""/>
        <dsp:cNvSpPr/>
      </dsp:nvSpPr>
      <dsp:spPr>
        <a:xfrm>
          <a:off x="0" y="2855045"/>
          <a:ext cx="9125374" cy="713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Die Gemeinschaft wird geprägt durch kompetente MitarbeiterInnen.</a:t>
          </a:r>
        </a:p>
      </dsp:txBody>
      <dsp:txXfrm>
        <a:off x="0" y="2855045"/>
        <a:ext cx="9125374" cy="713608"/>
      </dsp:txXfrm>
    </dsp:sp>
    <dsp:sp modelId="{0F408845-850E-4824-8921-10F835FA5A6C}">
      <dsp:nvSpPr>
        <dsp:cNvPr id="0" name=""/>
        <dsp:cNvSpPr/>
      </dsp:nvSpPr>
      <dsp:spPr>
        <a:xfrm>
          <a:off x="0" y="3568654"/>
          <a:ext cx="912537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5CDB04-6D15-4B70-A288-49083FCEC889}">
      <dsp:nvSpPr>
        <dsp:cNvPr id="0" name=""/>
        <dsp:cNvSpPr/>
      </dsp:nvSpPr>
      <dsp:spPr>
        <a:xfrm>
          <a:off x="0" y="3568654"/>
          <a:ext cx="9125374" cy="713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Die Leitung ist </a:t>
          </a:r>
          <a:r>
            <a:rPr lang="de-DE" sz="2000" kern="1200" dirty="0" err="1"/>
            <a:t>AnsprechpartnerIn</a:t>
          </a:r>
          <a:r>
            <a:rPr lang="de-DE" sz="2000" kern="1200" dirty="0"/>
            <a:t> und gibt Impulse.</a:t>
          </a:r>
        </a:p>
      </dsp:txBody>
      <dsp:txXfrm>
        <a:off x="0" y="3568654"/>
        <a:ext cx="9125374" cy="713608"/>
      </dsp:txXfrm>
    </dsp:sp>
    <dsp:sp modelId="{A1CEA344-C6D3-4772-9CF7-EFB22B591D01}">
      <dsp:nvSpPr>
        <dsp:cNvPr id="0" name=""/>
        <dsp:cNvSpPr/>
      </dsp:nvSpPr>
      <dsp:spPr>
        <a:xfrm>
          <a:off x="0" y="4282263"/>
          <a:ext cx="912537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7CBC06-C53B-4B84-A853-161079C14ADB}">
      <dsp:nvSpPr>
        <dsp:cNvPr id="0" name=""/>
        <dsp:cNvSpPr/>
      </dsp:nvSpPr>
      <dsp:spPr>
        <a:xfrm>
          <a:off x="0" y="4282263"/>
          <a:ext cx="9125374" cy="713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Der Träger schafft gute Rahmenbedingungen.</a:t>
          </a:r>
        </a:p>
      </dsp:txBody>
      <dsp:txXfrm>
        <a:off x="0" y="4282263"/>
        <a:ext cx="9125374" cy="71360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B9148-1094-4BCD-9239-46AFDE3B1073}">
      <dsp:nvSpPr>
        <dsp:cNvPr id="0" name=""/>
        <dsp:cNvSpPr/>
      </dsp:nvSpPr>
      <dsp:spPr>
        <a:xfrm>
          <a:off x="60778" y="111173"/>
          <a:ext cx="3085207" cy="1851124"/>
        </a:xfrm>
        <a:prstGeom prst="rect">
          <a:avLst/>
        </a:prstGeom>
        <a:solidFill>
          <a:schemeClr val="accent1">
            <a:shade val="8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Gesetz des Bistums zur Prävention sexuellen Missbrauchs</a:t>
          </a:r>
        </a:p>
      </dsp:txBody>
      <dsp:txXfrm>
        <a:off x="60778" y="111173"/>
        <a:ext cx="3085207" cy="1851124"/>
      </dsp:txXfrm>
    </dsp:sp>
    <dsp:sp modelId="{9C031F67-16F3-4700-9C55-F26E98D4CBA3}">
      <dsp:nvSpPr>
        <dsp:cNvPr id="0" name=""/>
        <dsp:cNvSpPr/>
      </dsp:nvSpPr>
      <dsp:spPr>
        <a:xfrm>
          <a:off x="3369416" y="111173"/>
          <a:ext cx="3085207" cy="1851124"/>
        </a:xfrm>
        <a:prstGeom prst="rect">
          <a:avLst/>
        </a:prstGeom>
        <a:solidFill>
          <a:schemeClr val="accent1">
            <a:shade val="80000"/>
            <a:hueOff val="52776"/>
            <a:satOff val="-2358"/>
            <a:lumOff val="5463"/>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Kindeswohlgefährdung nach § 8a</a:t>
          </a:r>
        </a:p>
      </dsp:txBody>
      <dsp:txXfrm>
        <a:off x="3369416" y="111173"/>
        <a:ext cx="3085207" cy="1851124"/>
      </dsp:txXfrm>
    </dsp:sp>
    <dsp:sp modelId="{010860FC-5577-489D-AB4D-C20DA389908A}">
      <dsp:nvSpPr>
        <dsp:cNvPr id="0" name=""/>
        <dsp:cNvSpPr/>
      </dsp:nvSpPr>
      <dsp:spPr>
        <a:xfrm>
          <a:off x="6678054" y="111173"/>
          <a:ext cx="3085207" cy="1851124"/>
        </a:xfrm>
        <a:prstGeom prst="rect">
          <a:avLst/>
        </a:prstGeom>
        <a:solidFill>
          <a:schemeClr val="accent1">
            <a:shade val="80000"/>
            <a:hueOff val="105552"/>
            <a:satOff val="-4717"/>
            <a:lumOff val="1092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Bundeskinder-</a:t>
          </a:r>
        </a:p>
        <a:p>
          <a:pPr marL="0" lvl="0" indent="0" algn="ctr" defTabSz="889000">
            <a:lnSpc>
              <a:spcPct val="90000"/>
            </a:lnSpc>
            <a:spcBef>
              <a:spcPct val="0"/>
            </a:spcBef>
            <a:spcAft>
              <a:spcPct val="35000"/>
            </a:spcAft>
            <a:buNone/>
          </a:pPr>
          <a:r>
            <a:rPr lang="de-DE" sz="2000" kern="1200" dirty="0" err="1"/>
            <a:t>schutzgesetz</a:t>
          </a:r>
          <a:endParaRPr lang="de-DE" sz="2000" kern="1200" dirty="0"/>
        </a:p>
      </dsp:txBody>
      <dsp:txXfrm>
        <a:off x="6678054" y="111173"/>
        <a:ext cx="3085207" cy="1851124"/>
      </dsp:txXfrm>
    </dsp:sp>
    <dsp:sp modelId="{D7FD416B-F8B8-4556-AF9E-2986CBD4F049}">
      <dsp:nvSpPr>
        <dsp:cNvPr id="0" name=""/>
        <dsp:cNvSpPr/>
      </dsp:nvSpPr>
      <dsp:spPr>
        <a:xfrm>
          <a:off x="43223" y="1991206"/>
          <a:ext cx="3085207" cy="1851124"/>
        </a:xfrm>
        <a:prstGeom prst="rect">
          <a:avLst/>
        </a:prstGeom>
        <a:solidFill>
          <a:schemeClr val="accent1">
            <a:shade val="80000"/>
            <a:hueOff val="158327"/>
            <a:satOff val="-7075"/>
            <a:lumOff val="1639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Personalüberprüfung, Fortbildungen und Sexualpädagogisches Konzept </a:t>
          </a:r>
        </a:p>
      </dsp:txBody>
      <dsp:txXfrm>
        <a:off x="43223" y="1991206"/>
        <a:ext cx="3085207" cy="1851124"/>
      </dsp:txXfrm>
    </dsp:sp>
    <dsp:sp modelId="{0CB81E11-12A7-4FF0-B9E6-5BF96C8F4532}">
      <dsp:nvSpPr>
        <dsp:cNvPr id="0" name=""/>
        <dsp:cNvSpPr/>
      </dsp:nvSpPr>
      <dsp:spPr>
        <a:xfrm>
          <a:off x="3369755" y="2003367"/>
          <a:ext cx="3085207" cy="1851124"/>
        </a:xfrm>
        <a:prstGeom prst="rect">
          <a:avLst/>
        </a:prstGeom>
        <a:solidFill>
          <a:schemeClr val="accent1">
            <a:shade val="80000"/>
            <a:hueOff val="211103"/>
            <a:satOff val="-9434"/>
            <a:lumOff val="21853"/>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Beobachtung des Kindes nach einer Checkliste und genauem Ablauf</a:t>
          </a:r>
        </a:p>
      </dsp:txBody>
      <dsp:txXfrm>
        <a:off x="3369755" y="2003367"/>
        <a:ext cx="3085207" cy="1851124"/>
      </dsp:txXfrm>
    </dsp:sp>
    <dsp:sp modelId="{C040D5EF-414A-4667-9F88-C722472FAD50}">
      <dsp:nvSpPr>
        <dsp:cNvPr id="0" name=""/>
        <dsp:cNvSpPr/>
      </dsp:nvSpPr>
      <dsp:spPr>
        <a:xfrm>
          <a:off x="6690549" y="2003349"/>
          <a:ext cx="3085207" cy="1851124"/>
        </a:xfrm>
        <a:prstGeom prst="rect">
          <a:avLst/>
        </a:prstGeom>
        <a:solidFill>
          <a:schemeClr val="accent1">
            <a:shade val="80000"/>
            <a:hueOff val="263879"/>
            <a:satOff val="-11792"/>
            <a:lumOff val="2731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Partizipation im Alltag</a:t>
          </a:r>
        </a:p>
      </dsp:txBody>
      <dsp:txXfrm>
        <a:off x="6690549" y="2003349"/>
        <a:ext cx="3085207" cy="185112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8E74F-9068-4033-AABA-8F8FCCF387ED}">
      <dsp:nvSpPr>
        <dsp:cNvPr id="0" name=""/>
        <dsp:cNvSpPr/>
      </dsp:nvSpPr>
      <dsp:spPr>
        <a:xfrm>
          <a:off x="0" y="2118540"/>
          <a:ext cx="9872663" cy="1389992"/>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t>Danach wird der Austausch mit den Eltern gesucht. Es geht um Hilfe und Unterstützung. Das Fachpersonal wird entsprechend weiter gebildet und arbeitet mit fachlichen Kriterien des Kinderschutzes.</a:t>
          </a:r>
          <a:endParaRPr lang="en-US" sz="2000" kern="1200" dirty="0"/>
        </a:p>
      </dsp:txBody>
      <dsp:txXfrm>
        <a:off x="0" y="2118540"/>
        <a:ext cx="9872663" cy="1389992"/>
      </dsp:txXfrm>
    </dsp:sp>
    <dsp:sp modelId="{8977C56F-7834-4B4F-BB9E-08E3D005516C}">
      <dsp:nvSpPr>
        <dsp:cNvPr id="0" name=""/>
        <dsp:cNvSpPr/>
      </dsp:nvSpPr>
      <dsp:spPr>
        <a:xfrm rot="10800000">
          <a:off x="0" y="1582"/>
          <a:ext cx="9872663" cy="2137808"/>
        </a:xfrm>
        <a:prstGeom prst="upArrowCallout">
          <a:avLst/>
        </a:prstGeom>
        <a:solidFill>
          <a:schemeClr val="accent1">
            <a:shade val="80000"/>
            <a:hueOff val="263879"/>
            <a:satOff val="-11792"/>
            <a:lumOff val="2731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t>Bei Beobachtungen von Auffälligkeiten im kindlichen Verhalten entsteht die Frage: Was ist normal? Die Erzieherinnen bringen die Beobachtungen ins kleine und große Team ein. Dann zieht die Kita fachliche Hilfe durch die Beratungsstelle vom Bistum dazu.</a:t>
          </a:r>
          <a:endParaRPr lang="en-US" sz="2000" kern="1200" dirty="0"/>
        </a:p>
      </dsp:txBody>
      <dsp:txXfrm rot="10800000">
        <a:off x="0" y="1582"/>
        <a:ext cx="9872663" cy="138908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E3E4-DAEC-4C9E-BBF3-DC72B37C94A4}">
      <dsp:nvSpPr>
        <dsp:cNvPr id="0" name=""/>
        <dsp:cNvSpPr/>
      </dsp:nvSpPr>
      <dsp:spPr>
        <a:xfrm>
          <a:off x="339344" y="471493"/>
          <a:ext cx="1056181" cy="105618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87749F-DAEA-4721-AF43-3E8751A6F3D8}">
      <dsp:nvSpPr>
        <dsp:cNvPr id="0" name=""/>
        <dsp:cNvSpPr/>
      </dsp:nvSpPr>
      <dsp:spPr>
        <a:xfrm>
          <a:off x="564432" y="696581"/>
          <a:ext cx="606005" cy="60600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2AF3D1-366B-46A0-8EAB-7DC3FA5B6E99}">
      <dsp:nvSpPr>
        <dsp:cNvPr id="0" name=""/>
        <dsp:cNvSpPr/>
      </dsp:nvSpPr>
      <dsp:spPr>
        <a:xfrm>
          <a:off x="1712" y="1856650"/>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de-DE" sz="1300" kern="1200"/>
            <a:t>Nein sagen und sich abgrenzen </a:t>
          </a:r>
        </a:p>
      </dsp:txBody>
      <dsp:txXfrm>
        <a:off x="1712" y="1856650"/>
        <a:ext cx="1731445" cy="692578"/>
      </dsp:txXfrm>
    </dsp:sp>
    <dsp:sp modelId="{F473F611-EC15-4EE9-9D65-32B9C8FC1C45}">
      <dsp:nvSpPr>
        <dsp:cNvPr id="0" name=""/>
        <dsp:cNvSpPr/>
      </dsp:nvSpPr>
      <dsp:spPr>
        <a:xfrm>
          <a:off x="2373792" y="471493"/>
          <a:ext cx="1056181" cy="105618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A1120F-FD8D-406B-9D2D-4BC366C41B89}">
      <dsp:nvSpPr>
        <dsp:cNvPr id="0" name=""/>
        <dsp:cNvSpPr/>
      </dsp:nvSpPr>
      <dsp:spPr>
        <a:xfrm>
          <a:off x="2598880" y="696581"/>
          <a:ext cx="606005" cy="60600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C7A60A-510A-45A8-8661-86342A03C60A}">
      <dsp:nvSpPr>
        <dsp:cNvPr id="0" name=""/>
        <dsp:cNvSpPr/>
      </dsp:nvSpPr>
      <dsp:spPr>
        <a:xfrm>
          <a:off x="2036160" y="1856650"/>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de-DE" sz="1300" kern="1200"/>
            <a:t>Mädchen und Jungen</a:t>
          </a:r>
        </a:p>
      </dsp:txBody>
      <dsp:txXfrm>
        <a:off x="2036160" y="1856650"/>
        <a:ext cx="1731445" cy="692578"/>
      </dsp:txXfrm>
    </dsp:sp>
    <dsp:sp modelId="{108AB3E4-9215-4863-8447-36A7D517BB3C}">
      <dsp:nvSpPr>
        <dsp:cNvPr id="0" name=""/>
        <dsp:cNvSpPr/>
      </dsp:nvSpPr>
      <dsp:spPr>
        <a:xfrm>
          <a:off x="4408240" y="471493"/>
          <a:ext cx="1056181" cy="105618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68882F-5FB4-4500-B83D-131E67AB4DD0}">
      <dsp:nvSpPr>
        <dsp:cNvPr id="0" name=""/>
        <dsp:cNvSpPr/>
      </dsp:nvSpPr>
      <dsp:spPr>
        <a:xfrm>
          <a:off x="4633328" y="696581"/>
          <a:ext cx="606005" cy="60600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FB2D14-876C-47F0-8B33-549BFCC227DF}">
      <dsp:nvSpPr>
        <dsp:cNvPr id="0" name=""/>
        <dsp:cNvSpPr/>
      </dsp:nvSpPr>
      <dsp:spPr>
        <a:xfrm>
          <a:off x="4070608" y="1856650"/>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de-DE" sz="1300" kern="1200" dirty="0"/>
            <a:t>Wörter für Körperteile und Gefühle</a:t>
          </a:r>
        </a:p>
      </dsp:txBody>
      <dsp:txXfrm>
        <a:off x="4070608" y="1856650"/>
        <a:ext cx="1731445" cy="692578"/>
      </dsp:txXfrm>
    </dsp:sp>
    <dsp:sp modelId="{E81B0A08-E716-465F-B7CE-42696885BEED}">
      <dsp:nvSpPr>
        <dsp:cNvPr id="0" name=""/>
        <dsp:cNvSpPr/>
      </dsp:nvSpPr>
      <dsp:spPr>
        <a:xfrm>
          <a:off x="6442688" y="471493"/>
          <a:ext cx="1056181" cy="105618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DF1E92-C283-4F9E-808C-D9316C585503}">
      <dsp:nvSpPr>
        <dsp:cNvPr id="0" name=""/>
        <dsp:cNvSpPr/>
      </dsp:nvSpPr>
      <dsp:spPr>
        <a:xfrm>
          <a:off x="6667776" y="696581"/>
          <a:ext cx="606005" cy="60600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A41AB3-C778-4D20-A4C7-179EA1E5CA8B}">
      <dsp:nvSpPr>
        <dsp:cNvPr id="0" name=""/>
        <dsp:cNvSpPr/>
      </dsp:nvSpPr>
      <dsp:spPr>
        <a:xfrm>
          <a:off x="6105057" y="1856650"/>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de-DE" sz="1300" kern="1200"/>
            <a:t>Körperwahrnehmung</a:t>
          </a:r>
        </a:p>
      </dsp:txBody>
      <dsp:txXfrm>
        <a:off x="6105057" y="1856650"/>
        <a:ext cx="1731445" cy="692578"/>
      </dsp:txXfrm>
    </dsp:sp>
    <dsp:sp modelId="{3157BD38-12E2-444F-AB55-325E40F05D56}">
      <dsp:nvSpPr>
        <dsp:cNvPr id="0" name=""/>
        <dsp:cNvSpPr/>
      </dsp:nvSpPr>
      <dsp:spPr>
        <a:xfrm>
          <a:off x="8503774" y="489248"/>
          <a:ext cx="1056181" cy="1056181"/>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041EEB-956F-4FFB-8C0B-40DA56DDF477}">
      <dsp:nvSpPr>
        <dsp:cNvPr id="0" name=""/>
        <dsp:cNvSpPr/>
      </dsp:nvSpPr>
      <dsp:spPr>
        <a:xfrm>
          <a:off x="8702225" y="696581"/>
          <a:ext cx="606005" cy="60600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B3D4F8-7B8D-4078-9E79-9783C51AB2AC}">
      <dsp:nvSpPr>
        <dsp:cNvPr id="0" name=""/>
        <dsp:cNvSpPr/>
      </dsp:nvSpPr>
      <dsp:spPr>
        <a:xfrm>
          <a:off x="8139505" y="1856650"/>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de-DE" sz="1300" kern="1200"/>
            <a:t>Umgang mit Schamgefühlen</a:t>
          </a:r>
        </a:p>
      </dsp:txBody>
      <dsp:txXfrm>
        <a:off x="8139505" y="1856650"/>
        <a:ext cx="1731445" cy="69257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57C77-E991-42CD-9112-D7DE62715CEB}">
      <dsp:nvSpPr>
        <dsp:cNvPr id="0" name=""/>
        <dsp:cNvSpPr/>
      </dsp:nvSpPr>
      <dsp:spPr>
        <a:xfrm>
          <a:off x="3486" y="553391"/>
          <a:ext cx="1887679" cy="1132607"/>
        </a:xfrm>
        <a:prstGeom prst="rect">
          <a:avLst/>
        </a:prstGeom>
        <a:solidFill>
          <a:schemeClr val="accent1">
            <a:shade val="8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Konzentration</a:t>
          </a:r>
        </a:p>
      </dsp:txBody>
      <dsp:txXfrm>
        <a:off x="3486" y="553391"/>
        <a:ext cx="1887679" cy="1132607"/>
      </dsp:txXfrm>
    </dsp:sp>
    <dsp:sp modelId="{E3AD3EBC-406F-43BE-978F-FE9207ABB729}">
      <dsp:nvSpPr>
        <dsp:cNvPr id="0" name=""/>
        <dsp:cNvSpPr/>
      </dsp:nvSpPr>
      <dsp:spPr>
        <a:xfrm>
          <a:off x="2079934" y="553391"/>
          <a:ext cx="1887679" cy="1132607"/>
        </a:xfrm>
        <a:prstGeom prst="rect">
          <a:avLst/>
        </a:prstGeom>
        <a:solidFill>
          <a:schemeClr val="accent1">
            <a:shade val="80000"/>
            <a:hueOff val="21990"/>
            <a:satOff val="-983"/>
            <a:lumOff val="227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600" kern="1200" dirty="0"/>
            <a:t>Ausdauer</a:t>
          </a:r>
        </a:p>
        <a:p>
          <a:pPr marL="0" lvl="0" algn="ctr" defTabSz="755650">
            <a:lnSpc>
              <a:spcPct val="90000"/>
            </a:lnSpc>
            <a:spcBef>
              <a:spcPct val="0"/>
            </a:spcBef>
            <a:spcAft>
              <a:spcPct val="35000"/>
            </a:spcAft>
            <a:buNone/>
          </a:pPr>
          <a:endParaRPr lang="de-DE" sz="1600" kern="1200" dirty="0"/>
        </a:p>
      </dsp:txBody>
      <dsp:txXfrm>
        <a:off x="2079934" y="553391"/>
        <a:ext cx="1887679" cy="1132607"/>
      </dsp:txXfrm>
    </dsp:sp>
    <dsp:sp modelId="{3C1C799E-F60A-4946-A877-6C099F18436A}">
      <dsp:nvSpPr>
        <dsp:cNvPr id="0" name=""/>
        <dsp:cNvSpPr/>
      </dsp:nvSpPr>
      <dsp:spPr>
        <a:xfrm>
          <a:off x="4156381" y="553391"/>
          <a:ext cx="1887679" cy="1132607"/>
        </a:xfrm>
        <a:prstGeom prst="rect">
          <a:avLst/>
        </a:prstGeom>
        <a:solidFill>
          <a:schemeClr val="accent1">
            <a:shade val="80000"/>
            <a:hueOff val="43980"/>
            <a:satOff val="-1965"/>
            <a:lumOff val="4553"/>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Handlungsplanung</a:t>
          </a:r>
        </a:p>
      </dsp:txBody>
      <dsp:txXfrm>
        <a:off x="4156381" y="553391"/>
        <a:ext cx="1887679" cy="1132607"/>
      </dsp:txXfrm>
    </dsp:sp>
    <dsp:sp modelId="{E910379B-0778-4702-8A8A-2432DD81F7B4}">
      <dsp:nvSpPr>
        <dsp:cNvPr id="0" name=""/>
        <dsp:cNvSpPr/>
      </dsp:nvSpPr>
      <dsp:spPr>
        <a:xfrm>
          <a:off x="6232829" y="553391"/>
          <a:ext cx="1887679" cy="1132607"/>
        </a:xfrm>
        <a:prstGeom prst="rect">
          <a:avLst/>
        </a:prstGeom>
        <a:solidFill>
          <a:schemeClr val="accent1">
            <a:shade val="80000"/>
            <a:hueOff val="65970"/>
            <a:satOff val="-2948"/>
            <a:lumOff val="6829"/>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600" kern="1200" dirty="0"/>
            <a:t>Sprache und Sprachverständnis</a:t>
          </a:r>
        </a:p>
        <a:p>
          <a:pPr marL="0" lvl="0" algn="ctr" defTabSz="577850">
            <a:lnSpc>
              <a:spcPct val="90000"/>
            </a:lnSpc>
            <a:spcBef>
              <a:spcPct val="0"/>
            </a:spcBef>
            <a:spcAft>
              <a:spcPct val="35000"/>
            </a:spcAft>
            <a:buNone/>
          </a:pPr>
          <a:endParaRPr lang="de-DE" sz="1600" kern="1200" dirty="0"/>
        </a:p>
      </dsp:txBody>
      <dsp:txXfrm>
        <a:off x="6232829" y="553391"/>
        <a:ext cx="1887679" cy="1132607"/>
      </dsp:txXfrm>
    </dsp:sp>
    <dsp:sp modelId="{3E80EC74-84AA-4D6F-B1F4-506400A9BCD7}">
      <dsp:nvSpPr>
        <dsp:cNvPr id="0" name=""/>
        <dsp:cNvSpPr/>
      </dsp:nvSpPr>
      <dsp:spPr>
        <a:xfrm>
          <a:off x="8309276" y="553391"/>
          <a:ext cx="1887679" cy="1132607"/>
        </a:xfrm>
        <a:prstGeom prst="rect">
          <a:avLst/>
        </a:prstGeom>
        <a:solidFill>
          <a:schemeClr val="accent1">
            <a:shade val="80000"/>
            <a:hueOff val="87960"/>
            <a:satOff val="-3931"/>
            <a:lumOff val="9105"/>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600" kern="1200" dirty="0"/>
            <a:t>Logisches Denken</a:t>
          </a:r>
        </a:p>
        <a:p>
          <a:pPr marL="0" lvl="0" algn="ctr" defTabSz="577850">
            <a:lnSpc>
              <a:spcPct val="90000"/>
            </a:lnSpc>
            <a:spcBef>
              <a:spcPct val="0"/>
            </a:spcBef>
            <a:spcAft>
              <a:spcPct val="35000"/>
            </a:spcAft>
            <a:buNone/>
          </a:pPr>
          <a:endParaRPr lang="de-DE" sz="1600" kern="1200" dirty="0"/>
        </a:p>
      </dsp:txBody>
      <dsp:txXfrm>
        <a:off x="8309276" y="553391"/>
        <a:ext cx="1887679" cy="1132607"/>
      </dsp:txXfrm>
    </dsp:sp>
    <dsp:sp modelId="{CA48F2B5-A568-499A-95CE-FA3CD94C9DD7}">
      <dsp:nvSpPr>
        <dsp:cNvPr id="0" name=""/>
        <dsp:cNvSpPr/>
      </dsp:nvSpPr>
      <dsp:spPr>
        <a:xfrm>
          <a:off x="3486" y="1874767"/>
          <a:ext cx="1887679" cy="1132607"/>
        </a:xfrm>
        <a:prstGeom prst="rect">
          <a:avLst/>
        </a:prstGeom>
        <a:solidFill>
          <a:schemeClr val="accent1">
            <a:shade val="80000"/>
            <a:hueOff val="109949"/>
            <a:satOff val="-4913"/>
            <a:lumOff val="11382"/>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600" kern="1200" dirty="0"/>
            <a:t>Lerninteresse</a:t>
          </a:r>
        </a:p>
        <a:p>
          <a:pPr marL="0" lvl="0" algn="ctr" defTabSz="577850">
            <a:lnSpc>
              <a:spcPct val="90000"/>
            </a:lnSpc>
            <a:spcBef>
              <a:spcPct val="0"/>
            </a:spcBef>
            <a:spcAft>
              <a:spcPct val="35000"/>
            </a:spcAft>
            <a:buNone/>
          </a:pPr>
          <a:endParaRPr lang="de-DE" sz="1600" kern="1200" dirty="0"/>
        </a:p>
      </dsp:txBody>
      <dsp:txXfrm>
        <a:off x="3486" y="1874767"/>
        <a:ext cx="1887679" cy="1132607"/>
      </dsp:txXfrm>
    </dsp:sp>
    <dsp:sp modelId="{402C6171-3516-40D8-A817-A2FDBEAC9746}">
      <dsp:nvSpPr>
        <dsp:cNvPr id="0" name=""/>
        <dsp:cNvSpPr/>
      </dsp:nvSpPr>
      <dsp:spPr>
        <a:xfrm>
          <a:off x="2079934" y="1874767"/>
          <a:ext cx="1887679" cy="1132607"/>
        </a:xfrm>
        <a:prstGeom prst="rect">
          <a:avLst/>
        </a:prstGeom>
        <a:solidFill>
          <a:schemeClr val="accent1">
            <a:shade val="80000"/>
            <a:hueOff val="131939"/>
            <a:satOff val="-5896"/>
            <a:lumOff val="13658"/>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600" kern="1200" dirty="0"/>
            <a:t>Feinmotorik und Grobmotorik</a:t>
          </a:r>
        </a:p>
        <a:p>
          <a:pPr marL="0" lvl="0" algn="ctr" defTabSz="577850">
            <a:lnSpc>
              <a:spcPct val="90000"/>
            </a:lnSpc>
            <a:spcBef>
              <a:spcPct val="0"/>
            </a:spcBef>
            <a:spcAft>
              <a:spcPct val="35000"/>
            </a:spcAft>
            <a:buNone/>
          </a:pPr>
          <a:endParaRPr lang="de-DE" sz="1600" kern="1200" dirty="0"/>
        </a:p>
      </dsp:txBody>
      <dsp:txXfrm>
        <a:off x="2079934" y="1874767"/>
        <a:ext cx="1887679" cy="1132607"/>
      </dsp:txXfrm>
    </dsp:sp>
    <dsp:sp modelId="{D22F2764-5695-4DFC-A1CD-9FCD2CF892E5}">
      <dsp:nvSpPr>
        <dsp:cNvPr id="0" name=""/>
        <dsp:cNvSpPr/>
      </dsp:nvSpPr>
      <dsp:spPr>
        <a:xfrm>
          <a:off x="4156381" y="1874767"/>
          <a:ext cx="1887679" cy="1132607"/>
        </a:xfrm>
        <a:prstGeom prst="rect">
          <a:avLst/>
        </a:prstGeom>
        <a:solidFill>
          <a:schemeClr val="accent1">
            <a:shade val="80000"/>
            <a:hueOff val="153929"/>
            <a:satOff val="-6879"/>
            <a:lumOff val="15934"/>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600" kern="1200" dirty="0"/>
            <a:t>Selbstbewusstsein</a:t>
          </a:r>
        </a:p>
        <a:p>
          <a:pPr marL="0" lvl="0" algn="ctr" defTabSz="577850">
            <a:lnSpc>
              <a:spcPct val="90000"/>
            </a:lnSpc>
            <a:spcBef>
              <a:spcPct val="0"/>
            </a:spcBef>
            <a:spcAft>
              <a:spcPct val="35000"/>
            </a:spcAft>
            <a:buNone/>
          </a:pPr>
          <a:endParaRPr lang="de-DE" sz="1600" kern="1200" dirty="0"/>
        </a:p>
      </dsp:txBody>
      <dsp:txXfrm>
        <a:off x="4156381" y="1874767"/>
        <a:ext cx="1887679" cy="1132607"/>
      </dsp:txXfrm>
    </dsp:sp>
    <dsp:sp modelId="{F4A25D2A-A03F-4622-93D4-E6418C1AEB8F}">
      <dsp:nvSpPr>
        <dsp:cNvPr id="0" name=""/>
        <dsp:cNvSpPr/>
      </dsp:nvSpPr>
      <dsp:spPr>
        <a:xfrm>
          <a:off x="6232829" y="1874767"/>
          <a:ext cx="1887679" cy="1132607"/>
        </a:xfrm>
        <a:prstGeom prst="rect">
          <a:avLst/>
        </a:prstGeom>
        <a:solidFill>
          <a:schemeClr val="accent1">
            <a:shade val="80000"/>
            <a:hueOff val="175919"/>
            <a:satOff val="-7861"/>
            <a:lumOff val="18211"/>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600" kern="1200" dirty="0"/>
            <a:t>Sozialverhalten</a:t>
          </a:r>
        </a:p>
        <a:p>
          <a:pPr marL="0" lvl="0" algn="ctr" defTabSz="577850">
            <a:lnSpc>
              <a:spcPct val="90000"/>
            </a:lnSpc>
            <a:spcBef>
              <a:spcPct val="0"/>
            </a:spcBef>
            <a:spcAft>
              <a:spcPct val="35000"/>
            </a:spcAft>
            <a:buNone/>
          </a:pPr>
          <a:endParaRPr lang="de-DE" sz="1600" kern="1200" dirty="0"/>
        </a:p>
      </dsp:txBody>
      <dsp:txXfrm>
        <a:off x="6232829" y="1874767"/>
        <a:ext cx="1887679" cy="1132607"/>
      </dsp:txXfrm>
    </dsp:sp>
    <dsp:sp modelId="{F387E9CC-B4CC-47F7-B00B-0D12B5EA8048}">
      <dsp:nvSpPr>
        <dsp:cNvPr id="0" name=""/>
        <dsp:cNvSpPr/>
      </dsp:nvSpPr>
      <dsp:spPr>
        <a:xfrm>
          <a:off x="8309276" y="1874767"/>
          <a:ext cx="1887679" cy="1132607"/>
        </a:xfrm>
        <a:prstGeom prst="rect">
          <a:avLst/>
        </a:prstGeom>
        <a:solidFill>
          <a:schemeClr val="accent1">
            <a:shade val="80000"/>
            <a:hueOff val="197909"/>
            <a:satOff val="-8844"/>
            <a:lumOff val="20487"/>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600" kern="1200" dirty="0"/>
            <a:t>Merkfähigkeit</a:t>
          </a:r>
        </a:p>
        <a:p>
          <a:pPr marL="0" lvl="0" algn="ctr" defTabSz="577850">
            <a:lnSpc>
              <a:spcPct val="90000"/>
            </a:lnSpc>
            <a:spcBef>
              <a:spcPct val="0"/>
            </a:spcBef>
            <a:spcAft>
              <a:spcPct val="35000"/>
            </a:spcAft>
            <a:buNone/>
          </a:pPr>
          <a:endParaRPr lang="de-DE" sz="1600" kern="1200" dirty="0"/>
        </a:p>
      </dsp:txBody>
      <dsp:txXfrm>
        <a:off x="8309276" y="1874767"/>
        <a:ext cx="1887679" cy="1132607"/>
      </dsp:txXfrm>
    </dsp:sp>
    <dsp:sp modelId="{0FB159C6-E338-42EB-8C0B-C5A22955CA1F}">
      <dsp:nvSpPr>
        <dsp:cNvPr id="0" name=""/>
        <dsp:cNvSpPr/>
      </dsp:nvSpPr>
      <dsp:spPr>
        <a:xfrm>
          <a:off x="2079934" y="3196143"/>
          <a:ext cx="1887679" cy="1132607"/>
        </a:xfrm>
        <a:prstGeom prst="rect">
          <a:avLst/>
        </a:prstGeom>
        <a:solidFill>
          <a:schemeClr val="accent1">
            <a:shade val="80000"/>
            <a:hueOff val="219899"/>
            <a:satOff val="-9827"/>
            <a:lumOff val="22763"/>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600" kern="1200" dirty="0"/>
            <a:t>Frustrationstoleranz</a:t>
          </a:r>
        </a:p>
        <a:p>
          <a:pPr marL="0" lvl="0" algn="ctr" defTabSz="577850">
            <a:lnSpc>
              <a:spcPct val="90000"/>
            </a:lnSpc>
            <a:spcBef>
              <a:spcPct val="0"/>
            </a:spcBef>
            <a:spcAft>
              <a:spcPct val="35000"/>
            </a:spcAft>
            <a:buNone/>
          </a:pPr>
          <a:endParaRPr lang="de-DE" sz="1600" kern="1200" dirty="0"/>
        </a:p>
      </dsp:txBody>
      <dsp:txXfrm>
        <a:off x="2079934" y="3196143"/>
        <a:ext cx="1887679" cy="1132607"/>
      </dsp:txXfrm>
    </dsp:sp>
    <dsp:sp modelId="{CFC76C00-7D47-477F-9348-8B99CD81D961}">
      <dsp:nvSpPr>
        <dsp:cNvPr id="0" name=""/>
        <dsp:cNvSpPr/>
      </dsp:nvSpPr>
      <dsp:spPr>
        <a:xfrm>
          <a:off x="4156381" y="3196143"/>
          <a:ext cx="1887679" cy="1132607"/>
        </a:xfrm>
        <a:prstGeom prst="rect">
          <a:avLst/>
        </a:prstGeom>
        <a:solidFill>
          <a:schemeClr val="accent1">
            <a:shade val="80000"/>
            <a:hueOff val="241889"/>
            <a:satOff val="-10809"/>
            <a:lumOff val="2504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600" kern="1200" dirty="0"/>
            <a:t>Neuen Situationen angstfrei begegnen</a:t>
          </a:r>
        </a:p>
        <a:p>
          <a:pPr marL="0" lvl="0" algn="ctr" defTabSz="533400">
            <a:lnSpc>
              <a:spcPct val="90000"/>
            </a:lnSpc>
            <a:spcBef>
              <a:spcPct val="0"/>
            </a:spcBef>
            <a:spcAft>
              <a:spcPct val="35000"/>
            </a:spcAft>
            <a:buNone/>
          </a:pPr>
          <a:endParaRPr lang="de-DE" sz="1600" kern="1200" dirty="0"/>
        </a:p>
      </dsp:txBody>
      <dsp:txXfrm>
        <a:off x="4156381" y="3196143"/>
        <a:ext cx="1887679" cy="1132607"/>
      </dsp:txXfrm>
    </dsp:sp>
    <dsp:sp modelId="{53C22641-01A1-4088-9491-A136DF1FA763}">
      <dsp:nvSpPr>
        <dsp:cNvPr id="0" name=""/>
        <dsp:cNvSpPr/>
      </dsp:nvSpPr>
      <dsp:spPr>
        <a:xfrm>
          <a:off x="6232829" y="3196143"/>
          <a:ext cx="1887679" cy="1132607"/>
        </a:xfrm>
        <a:prstGeom prst="rect">
          <a:avLst/>
        </a:prstGeom>
        <a:solidFill>
          <a:schemeClr val="accent1">
            <a:shade val="80000"/>
            <a:hueOff val="263879"/>
            <a:satOff val="-11792"/>
            <a:lumOff val="2731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600" kern="1200" dirty="0"/>
            <a:t>Konfliktfähigkeit</a:t>
          </a:r>
        </a:p>
        <a:p>
          <a:pPr marL="0" lvl="0" algn="ctr" defTabSz="533400">
            <a:lnSpc>
              <a:spcPct val="90000"/>
            </a:lnSpc>
            <a:spcBef>
              <a:spcPct val="0"/>
            </a:spcBef>
            <a:spcAft>
              <a:spcPct val="35000"/>
            </a:spcAft>
            <a:buNone/>
          </a:pPr>
          <a:endParaRPr lang="de-DE" sz="1600" kern="1200" dirty="0"/>
        </a:p>
      </dsp:txBody>
      <dsp:txXfrm>
        <a:off x="6232829" y="3196143"/>
        <a:ext cx="1887679" cy="113260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77EDB-A150-4313-BDDB-DAAC915CBF29}">
      <dsp:nvSpPr>
        <dsp:cNvPr id="0" name=""/>
        <dsp:cNvSpPr/>
      </dsp:nvSpPr>
      <dsp:spPr>
        <a:xfrm>
          <a:off x="0" y="0"/>
          <a:ext cx="9491069" cy="0"/>
        </a:xfrm>
        <a:prstGeom prst="line">
          <a:avLst/>
        </a:prstGeom>
        <a:solidFill>
          <a:schemeClr val="accent1">
            <a:shade val="80000"/>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64207A4-B3A1-4478-B5D3-93FBC96753F1}">
      <dsp:nvSpPr>
        <dsp:cNvPr id="0" name=""/>
        <dsp:cNvSpPr/>
      </dsp:nvSpPr>
      <dsp:spPr>
        <a:xfrm>
          <a:off x="0" y="0"/>
          <a:ext cx="9491069" cy="178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de-DE" sz="2000" kern="1200" dirty="0"/>
            <a:t>Unser Kindergarten St. Franziskus liegt im Nordosten von Osnabrück, in dem Stadtteil </a:t>
          </a:r>
          <a:r>
            <a:rPr lang="de-DE" sz="2000" kern="1200" dirty="0" err="1"/>
            <a:t>Dodesheide</a:t>
          </a:r>
          <a:r>
            <a:rPr lang="de-DE" sz="2000" kern="1200" dirty="0"/>
            <a:t>. Durch die zentrale Lage ist unser Kindergarten durch Buslinien gut zu erreichen. Er befindet sich auf dem Gelände der Gemeinde St. Franziskus. Neben der Kirche führt ein Fußweg zum Kindergarten. Es fahren also fast keine Autos, sodass die Kinder gefahrlos draußen spielen können.</a:t>
          </a:r>
          <a:endParaRPr lang="en-US" sz="2000" kern="1200" dirty="0"/>
        </a:p>
      </dsp:txBody>
      <dsp:txXfrm>
        <a:off x="0" y="0"/>
        <a:ext cx="9491069" cy="1784411"/>
      </dsp:txXfrm>
    </dsp:sp>
    <dsp:sp modelId="{7528FAE6-275D-4E94-8700-D9ABEE4132AD}">
      <dsp:nvSpPr>
        <dsp:cNvPr id="0" name=""/>
        <dsp:cNvSpPr/>
      </dsp:nvSpPr>
      <dsp:spPr>
        <a:xfrm>
          <a:off x="0" y="1784411"/>
          <a:ext cx="9491069" cy="0"/>
        </a:xfrm>
        <a:prstGeom prst="line">
          <a:avLst/>
        </a:prstGeom>
        <a:solidFill>
          <a:schemeClr val="accent1">
            <a:shade val="80000"/>
            <a:hueOff val="263879"/>
            <a:satOff val="-11792"/>
            <a:lumOff val="27316"/>
            <a:alphaOff val="0"/>
          </a:schemeClr>
        </a:solidFill>
        <a:ln w="19050" cap="flat" cmpd="sng" algn="ctr">
          <a:solidFill>
            <a:schemeClr val="accent1">
              <a:shade val="80000"/>
              <a:hueOff val="263879"/>
              <a:satOff val="-11792"/>
              <a:lumOff val="273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A7602AF-D735-453F-B45B-AFAE05F9373A}">
      <dsp:nvSpPr>
        <dsp:cNvPr id="0" name=""/>
        <dsp:cNvSpPr/>
      </dsp:nvSpPr>
      <dsp:spPr>
        <a:xfrm>
          <a:off x="0" y="1784411"/>
          <a:ext cx="9491069" cy="178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de-DE" sz="2000" kern="1200" dirty="0"/>
            <a:t>Das Umfeld des Kindergartens ist mit der Natur verbunden, da in der Nähe eine Parkanlage mit großen Wiesen, ein Wald und kleine Seen liegen. Auch zu verschiedenen Spielplätzen ist es nicht weit. In unserer näheren Umgebung befinden sich das Seniorenzentrum und die Grundschule „In der </a:t>
          </a:r>
          <a:r>
            <a:rPr lang="de-DE" sz="2000" kern="1200" dirty="0" err="1"/>
            <a:t>Dodesheide</a:t>
          </a:r>
          <a:r>
            <a:rPr lang="de-DE" sz="2000" kern="1200" dirty="0"/>
            <a:t>“. Außerdem kann man zu Fuß in wenigen Minuten den Bäcker, die Post und einige Lebensmittelgeschäfte erreichen.</a:t>
          </a:r>
          <a:endParaRPr lang="en-US" sz="2000" kern="1200" dirty="0"/>
        </a:p>
      </dsp:txBody>
      <dsp:txXfrm>
        <a:off x="0" y="1784411"/>
        <a:ext cx="9491069" cy="178441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294C4-6E33-4875-AA56-75E07C5D34B9}">
      <dsp:nvSpPr>
        <dsp:cNvPr id="0" name=""/>
        <dsp:cNvSpPr/>
      </dsp:nvSpPr>
      <dsp:spPr>
        <a:xfrm rot="5400000">
          <a:off x="-228990" y="229709"/>
          <a:ext cx="1526604" cy="1068623"/>
        </a:xfrm>
        <a:prstGeom prst="chevron">
          <a:avLst/>
        </a:prstGeom>
        <a:solidFill>
          <a:schemeClr val="accent1">
            <a:shade val="80000"/>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Besuche in der Schule</a:t>
          </a:r>
        </a:p>
      </dsp:txBody>
      <dsp:txXfrm rot="-5400000">
        <a:off x="1" y="535031"/>
        <a:ext cx="1068623" cy="457981"/>
      </dsp:txXfrm>
    </dsp:sp>
    <dsp:sp modelId="{FB746B85-658D-499C-BF25-A43AC6CFA877}">
      <dsp:nvSpPr>
        <dsp:cNvPr id="0" name=""/>
        <dsp:cNvSpPr/>
      </dsp:nvSpPr>
      <dsp:spPr>
        <a:xfrm rot="5400000">
          <a:off x="5301083" y="-4231741"/>
          <a:ext cx="992292" cy="9457212"/>
        </a:xfrm>
        <a:prstGeom prst="round2SameRect">
          <a:avLst/>
        </a:prstGeom>
        <a:solidFill>
          <a:schemeClr val="lt1">
            <a:alpha val="90000"/>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de-DE" sz="1800" kern="1200" dirty="0"/>
            <a:t>Präsentationen werden besucht</a:t>
          </a:r>
        </a:p>
        <a:p>
          <a:pPr marL="171450" lvl="1" indent="-171450" algn="l" defTabSz="800100">
            <a:lnSpc>
              <a:spcPct val="90000"/>
            </a:lnSpc>
            <a:spcBef>
              <a:spcPct val="0"/>
            </a:spcBef>
            <a:spcAft>
              <a:spcPct val="15000"/>
            </a:spcAft>
            <a:buChar char="•"/>
          </a:pPr>
          <a:r>
            <a:rPr lang="de-DE" sz="1800" kern="1200" dirty="0"/>
            <a:t>Sportstunde (zweimal Jährlich)</a:t>
          </a:r>
        </a:p>
        <a:p>
          <a:pPr marL="171450" lvl="1" indent="-171450" algn="l" defTabSz="800100">
            <a:lnSpc>
              <a:spcPct val="90000"/>
            </a:lnSpc>
            <a:spcBef>
              <a:spcPct val="0"/>
            </a:spcBef>
            <a:spcAft>
              <a:spcPct val="15000"/>
            </a:spcAft>
            <a:buChar char="•"/>
          </a:pPr>
          <a:r>
            <a:rPr lang="de-DE" sz="1800" kern="1200" dirty="0"/>
            <a:t>Unterrichtsbesuch (vor den Sommerferien)</a:t>
          </a:r>
        </a:p>
      </dsp:txBody>
      <dsp:txXfrm rot="-5400000">
        <a:off x="1068623" y="49159"/>
        <a:ext cx="9408772" cy="895412"/>
      </dsp:txXfrm>
    </dsp:sp>
    <dsp:sp modelId="{7C0F3E13-E7B5-49F4-AF8E-DBF4AD6C0AE7}">
      <dsp:nvSpPr>
        <dsp:cNvPr id="0" name=""/>
        <dsp:cNvSpPr/>
      </dsp:nvSpPr>
      <dsp:spPr>
        <a:xfrm rot="5400000">
          <a:off x="-228990" y="1561188"/>
          <a:ext cx="1526604" cy="1068623"/>
        </a:xfrm>
        <a:prstGeom prst="chevron">
          <a:avLst/>
        </a:prstGeom>
        <a:solidFill>
          <a:schemeClr val="accent1">
            <a:shade val="80000"/>
            <a:hueOff val="131939"/>
            <a:satOff val="-5896"/>
            <a:lumOff val="13658"/>
            <a:alphaOff val="0"/>
          </a:schemeClr>
        </a:solidFill>
        <a:ln w="19050" cap="flat" cmpd="sng" algn="ctr">
          <a:solidFill>
            <a:schemeClr val="accent1">
              <a:shade val="80000"/>
              <a:hueOff val="131939"/>
              <a:satOff val="-5896"/>
              <a:lumOff val="136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Aktionen im Kindergarten</a:t>
          </a:r>
        </a:p>
      </dsp:txBody>
      <dsp:txXfrm rot="-5400000">
        <a:off x="1" y="1866510"/>
        <a:ext cx="1068623" cy="457981"/>
      </dsp:txXfrm>
    </dsp:sp>
    <dsp:sp modelId="{BBDE8833-E5DD-4D4C-A946-CC5C9B49FAF1}">
      <dsp:nvSpPr>
        <dsp:cNvPr id="0" name=""/>
        <dsp:cNvSpPr/>
      </dsp:nvSpPr>
      <dsp:spPr>
        <a:xfrm rot="5400000">
          <a:off x="5301083" y="-2900262"/>
          <a:ext cx="992292" cy="9457212"/>
        </a:xfrm>
        <a:prstGeom prst="round2SameRect">
          <a:avLst/>
        </a:prstGeom>
        <a:solidFill>
          <a:schemeClr val="lt1">
            <a:alpha val="90000"/>
            <a:hueOff val="0"/>
            <a:satOff val="0"/>
            <a:lumOff val="0"/>
            <a:alphaOff val="0"/>
          </a:schemeClr>
        </a:solidFill>
        <a:ln w="19050" cap="flat" cmpd="sng" algn="ctr">
          <a:solidFill>
            <a:schemeClr val="accent1">
              <a:shade val="80000"/>
              <a:hueOff val="131939"/>
              <a:satOff val="-5896"/>
              <a:lumOff val="13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de-DE" sz="1800" kern="1200" dirty="0"/>
            <a:t>Erstklässler kommen in den Kindergarten und lesen aus der Fibel vor</a:t>
          </a:r>
        </a:p>
      </dsp:txBody>
      <dsp:txXfrm rot="-5400000">
        <a:off x="1068623" y="1380638"/>
        <a:ext cx="9408772" cy="895412"/>
      </dsp:txXfrm>
    </dsp:sp>
    <dsp:sp modelId="{5BC4EA7B-1A71-4E19-9194-1DCDC92CA458}">
      <dsp:nvSpPr>
        <dsp:cNvPr id="0" name=""/>
        <dsp:cNvSpPr/>
      </dsp:nvSpPr>
      <dsp:spPr>
        <a:xfrm rot="5400000">
          <a:off x="-228990" y="2892667"/>
          <a:ext cx="1526604" cy="1068623"/>
        </a:xfrm>
        <a:prstGeom prst="chevron">
          <a:avLst/>
        </a:prstGeom>
        <a:solidFill>
          <a:schemeClr val="accent1">
            <a:shade val="80000"/>
            <a:hueOff val="263879"/>
            <a:satOff val="-11792"/>
            <a:lumOff val="27316"/>
            <a:alphaOff val="0"/>
          </a:schemeClr>
        </a:solidFill>
        <a:ln w="19050" cap="flat" cmpd="sng" algn="ctr">
          <a:solidFill>
            <a:schemeClr val="accent1">
              <a:shade val="80000"/>
              <a:hueOff val="263879"/>
              <a:satOff val="-11792"/>
              <a:lumOff val="2731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Ausflüge</a:t>
          </a:r>
        </a:p>
      </dsp:txBody>
      <dsp:txXfrm rot="-5400000">
        <a:off x="1" y="3197989"/>
        <a:ext cx="1068623" cy="457981"/>
      </dsp:txXfrm>
    </dsp:sp>
    <dsp:sp modelId="{DE6CAB10-B8D3-4ECA-9600-FD18B5A1789F}">
      <dsp:nvSpPr>
        <dsp:cNvPr id="0" name=""/>
        <dsp:cNvSpPr/>
      </dsp:nvSpPr>
      <dsp:spPr>
        <a:xfrm rot="5400000">
          <a:off x="5301083" y="-1568783"/>
          <a:ext cx="992292" cy="9457212"/>
        </a:xfrm>
        <a:prstGeom prst="round2SameRect">
          <a:avLst/>
        </a:prstGeom>
        <a:solidFill>
          <a:schemeClr val="lt1">
            <a:alpha val="90000"/>
            <a:hueOff val="0"/>
            <a:satOff val="0"/>
            <a:lumOff val="0"/>
            <a:alphaOff val="0"/>
          </a:schemeClr>
        </a:solidFill>
        <a:ln w="19050" cap="flat" cmpd="sng" algn="ctr">
          <a:solidFill>
            <a:schemeClr val="accent1">
              <a:shade val="80000"/>
              <a:hueOff val="263879"/>
              <a:satOff val="-11792"/>
              <a:lumOff val="273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de-DE" sz="1800" kern="1200" dirty="0"/>
            <a:t>Anfang des Jahres findet ein gemeinsamer Ausflug mit der Eingangsstufe statt </a:t>
          </a:r>
        </a:p>
      </dsp:txBody>
      <dsp:txXfrm rot="-5400000">
        <a:off x="1068623" y="2712117"/>
        <a:ext cx="9408772" cy="89541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69D41-FD34-4F80-8B5A-4B76A16B4F91}">
      <dsp:nvSpPr>
        <dsp:cNvPr id="0" name=""/>
        <dsp:cNvSpPr/>
      </dsp:nvSpPr>
      <dsp:spPr>
        <a:xfrm>
          <a:off x="0" y="3312527"/>
          <a:ext cx="9872663" cy="724699"/>
        </a:xfrm>
        <a:prstGeom prst="rect">
          <a:avLst/>
        </a:prstGeom>
        <a:solidFill>
          <a:schemeClr val="accent1">
            <a:shade val="8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t>Austausch mit den Grundschullehrern über das Kind ein paar Monate nach der Einschulung</a:t>
          </a:r>
          <a:endParaRPr lang="en-US" sz="1500" kern="1200" dirty="0"/>
        </a:p>
      </dsp:txBody>
      <dsp:txXfrm>
        <a:off x="0" y="3312527"/>
        <a:ext cx="9872663" cy="724699"/>
      </dsp:txXfrm>
    </dsp:sp>
    <dsp:sp modelId="{9722BCA4-B765-4B3D-925B-65FA7AD005DD}">
      <dsp:nvSpPr>
        <dsp:cNvPr id="0" name=""/>
        <dsp:cNvSpPr/>
      </dsp:nvSpPr>
      <dsp:spPr>
        <a:xfrm rot="10800000">
          <a:off x="0" y="2208809"/>
          <a:ext cx="9872663" cy="1114588"/>
        </a:xfrm>
        <a:prstGeom prst="upArrowCallout">
          <a:avLst/>
        </a:prstGeom>
        <a:solidFill>
          <a:schemeClr val="accent1">
            <a:shade val="80000"/>
            <a:hueOff val="87960"/>
            <a:satOff val="-3931"/>
            <a:lumOff val="9105"/>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lang="de-DE" sz="1500" kern="1200" dirty="0"/>
            <a:t>Anfertigung einer individuellen Dokumentation der Lernausgangslage</a:t>
          </a:r>
          <a:endParaRPr lang="en-US" sz="1500" kern="1200" dirty="0"/>
        </a:p>
        <a:p>
          <a:pPr marL="0" lvl="0" algn="ctr" defTabSz="844550">
            <a:lnSpc>
              <a:spcPct val="90000"/>
            </a:lnSpc>
            <a:spcBef>
              <a:spcPct val="0"/>
            </a:spcBef>
            <a:spcAft>
              <a:spcPct val="35000"/>
            </a:spcAft>
            <a:buNone/>
          </a:pPr>
          <a:endParaRPr lang="en-US" sz="1500" kern="1200" dirty="0"/>
        </a:p>
      </dsp:txBody>
      <dsp:txXfrm rot="10800000">
        <a:off x="0" y="2208809"/>
        <a:ext cx="9872663" cy="724226"/>
      </dsp:txXfrm>
    </dsp:sp>
    <dsp:sp modelId="{58CEB5BF-3166-4AD5-A735-42CD0802120B}">
      <dsp:nvSpPr>
        <dsp:cNvPr id="0" name=""/>
        <dsp:cNvSpPr/>
      </dsp:nvSpPr>
      <dsp:spPr>
        <a:xfrm rot="10800000">
          <a:off x="0" y="1105091"/>
          <a:ext cx="9872663" cy="1114588"/>
        </a:xfrm>
        <a:prstGeom prst="upArrowCallout">
          <a:avLst/>
        </a:prstGeom>
        <a:solidFill>
          <a:schemeClr val="accent1">
            <a:shade val="80000"/>
            <a:hueOff val="175919"/>
            <a:satOff val="-7861"/>
            <a:lumOff val="18211"/>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500" kern="1200" dirty="0"/>
            <a:t>Kooperationskalender für das kommende Vorschuljahr</a:t>
          </a:r>
          <a:endParaRPr lang="en-US" sz="1500" kern="1200" dirty="0"/>
        </a:p>
        <a:p>
          <a:pPr algn="ctr">
            <a:spcBef>
              <a:spcPct val="0"/>
            </a:spcBef>
            <a:buNone/>
          </a:pPr>
          <a:endParaRPr lang="en-US" sz="1500" kern="1200" dirty="0"/>
        </a:p>
      </dsp:txBody>
      <dsp:txXfrm rot="10800000">
        <a:off x="0" y="1105091"/>
        <a:ext cx="9872663" cy="724226"/>
      </dsp:txXfrm>
    </dsp:sp>
    <dsp:sp modelId="{679D5349-0C03-40DF-8677-13FDC342E465}">
      <dsp:nvSpPr>
        <dsp:cNvPr id="0" name=""/>
        <dsp:cNvSpPr/>
      </dsp:nvSpPr>
      <dsp:spPr>
        <a:xfrm rot="10800000">
          <a:off x="0" y="0"/>
          <a:ext cx="9872663" cy="1114588"/>
        </a:xfrm>
        <a:prstGeom prst="upArrowCallout">
          <a:avLst/>
        </a:prstGeom>
        <a:solidFill>
          <a:schemeClr val="accent1">
            <a:shade val="80000"/>
            <a:hueOff val="263879"/>
            <a:satOff val="-11792"/>
            <a:lumOff val="2731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t>Gemeinsamer Infoabend zum Übergang Kindergarten - Schule</a:t>
          </a:r>
          <a:endParaRPr lang="en-US" sz="1500" kern="1200" dirty="0"/>
        </a:p>
      </dsp:txBody>
      <dsp:txXfrm rot="10800000">
        <a:off x="0" y="0"/>
        <a:ext cx="9872663" cy="72422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6E0ED-EDB7-42AE-A23F-6E10397C17FF}">
      <dsp:nvSpPr>
        <dsp:cNvPr id="0" name=""/>
        <dsp:cNvSpPr/>
      </dsp:nvSpPr>
      <dsp:spPr>
        <a:xfrm>
          <a:off x="-3974306" y="-610147"/>
          <a:ext cx="4736266" cy="4736266"/>
        </a:xfrm>
        <a:prstGeom prst="blockArc">
          <a:avLst>
            <a:gd name="adj1" fmla="val 18900000"/>
            <a:gd name="adj2" fmla="val 2700000"/>
            <a:gd name="adj3" fmla="val 456"/>
          </a:avLst>
        </a:prstGeom>
        <a:noFill/>
        <a:ln w="1905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F21A9D-D5E1-40EB-B6E3-8CE024ADE44D}">
      <dsp:nvSpPr>
        <dsp:cNvPr id="0" name=""/>
        <dsp:cNvSpPr/>
      </dsp:nvSpPr>
      <dsp:spPr>
        <a:xfrm>
          <a:off x="490006" y="351597"/>
          <a:ext cx="5915405" cy="703194"/>
        </a:xfrm>
        <a:prstGeom prst="rect">
          <a:avLst/>
        </a:prstGeom>
        <a:solidFill>
          <a:schemeClr val="accent1">
            <a:shade val="8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58161" tIns="76200" rIns="76200" bIns="76200" numCol="1" spcCol="1270" anchor="ctr" anchorCtr="0">
          <a:noAutofit/>
        </a:bodyPr>
        <a:lstStyle/>
        <a:p>
          <a:pPr marL="0" lvl="0" indent="0" algn="l" defTabSz="1333500">
            <a:lnSpc>
              <a:spcPct val="90000"/>
            </a:lnSpc>
            <a:spcBef>
              <a:spcPct val="0"/>
            </a:spcBef>
            <a:spcAft>
              <a:spcPct val="35000"/>
            </a:spcAft>
            <a:buNone/>
          </a:pPr>
          <a:r>
            <a:rPr lang="de-DE" sz="3000" kern="1200" dirty="0"/>
            <a:t>Die Familie braucht Unterstützung</a:t>
          </a:r>
        </a:p>
      </dsp:txBody>
      <dsp:txXfrm>
        <a:off x="490006" y="351597"/>
        <a:ext cx="5915405" cy="703194"/>
      </dsp:txXfrm>
    </dsp:sp>
    <dsp:sp modelId="{EEF007DB-DD0A-4031-9AD8-FBB7CC6518D3}">
      <dsp:nvSpPr>
        <dsp:cNvPr id="0" name=""/>
        <dsp:cNvSpPr/>
      </dsp:nvSpPr>
      <dsp:spPr>
        <a:xfrm>
          <a:off x="50509" y="263697"/>
          <a:ext cx="878993" cy="878993"/>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D587D8-663B-45D5-B0E9-8E5E3FF565CD}">
      <dsp:nvSpPr>
        <dsp:cNvPr id="0" name=""/>
        <dsp:cNvSpPr/>
      </dsp:nvSpPr>
      <dsp:spPr>
        <a:xfrm>
          <a:off x="745617" y="1406388"/>
          <a:ext cx="5659794" cy="703194"/>
        </a:xfrm>
        <a:prstGeom prst="rect">
          <a:avLst/>
        </a:prstGeom>
        <a:solidFill>
          <a:schemeClr val="accent1">
            <a:shade val="80000"/>
            <a:hueOff val="131939"/>
            <a:satOff val="-5896"/>
            <a:lumOff val="13658"/>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58161" tIns="76200" rIns="76200" bIns="76200" numCol="1" spcCol="1270" anchor="ctr" anchorCtr="0">
          <a:noAutofit/>
        </a:bodyPr>
        <a:lstStyle/>
        <a:p>
          <a:pPr marL="0" lvl="0" indent="0" algn="l" defTabSz="1333500">
            <a:lnSpc>
              <a:spcPct val="90000"/>
            </a:lnSpc>
            <a:spcBef>
              <a:spcPct val="0"/>
            </a:spcBef>
            <a:spcAft>
              <a:spcPct val="35000"/>
            </a:spcAft>
            <a:buNone/>
          </a:pPr>
          <a:r>
            <a:rPr lang="de-DE" sz="3000" kern="1200"/>
            <a:t>Wir reden miteinander</a:t>
          </a:r>
        </a:p>
      </dsp:txBody>
      <dsp:txXfrm>
        <a:off x="745617" y="1406388"/>
        <a:ext cx="5659794" cy="703194"/>
      </dsp:txXfrm>
    </dsp:sp>
    <dsp:sp modelId="{BA9765A6-FC95-457F-8E5F-BEB99B9DCD56}">
      <dsp:nvSpPr>
        <dsp:cNvPr id="0" name=""/>
        <dsp:cNvSpPr/>
      </dsp:nvSpPr>
      <dsp:spPr>
        <a:xfrm>
          <a:off x="306120" y="1318489"/>
          <a:ext cx="878993" cy="878993"/>
        </a:xfrm>
        <a:prstGeom prst="ellipse">
          <a:avLst/>
        </a:prstGeom>
        <a:solidFill>
          <a:schemeClr val="lt1">
            <a:hueOff val="0"/>
            <a:satOff val="0"/>
            <a:lumOff val="0"/>
            <a:alphaOff val="0"/>
          </a:schemeClr>
        </a:solidFill>
        <a:ln w="19050" cap="flat" cmpd="sng" algn="ctr">
          <a:solidFill>
            <a:schemeClr val="accent1">
              <a:shade val="80000"/>
              <a:hueOff val="131939"/>
              <a:satOff val="-5896"/>
              <a:lumOff val="13658"/>
              <a:alphaOff val="0"/>
            </a:schemeClr>
          </a:solidFill>
          <a:prstDash val="solid"/>
        </a:ln>
        <a:effectLst/>
      </dsp:spPr>
      <dsp:style>
        <a:lnRef idx="2">
          <a:scrgbClr r="0" g="0" b="0"/>
        </a:lnRef>
        <a:fillRef idx="1">
          <a:scrgbClr r="0" g="0" b="0"/>
        </a:fillRef>
        <a:effectRef idx="0">
          <a:scrgbClr r="0" g="0" b="0"/>
        </a:effectRef>
        <a:fontRef idx="minor"/>
      </dsp:style>
    </dsp:sp>
    <dsp:sp modelId="{89ADC669-901F-4A8A-8F85-6350A9BD4A39}">
      <dsp:nvSpPr>
        <dsp:cNvPr id="0" name=""/>
        <dsp:cNvSpPr/>
      </dsp:nvSpPr>
      <dsp:spPr>
        <a:xfrm>
          <a:off x="490006" y="2461180"/>
          <a:ext cx="5915405" cy="703194"/>
        </a:xfrm>
        <a:prstGeom prst="rect">
          <a:avLst/>
        </a:prstGeom>
        <a:solidFill>
          <a:schemeClr val="accent1">
            <a:shade val="80000"/>
            <a:hueOff val="263879"/>
            <a:satOff val="-11792"/>
            <a:lumOff val="2731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58161" tIns="76200" rIns="76200" bIns="76200" numCol="1" spcCol="1270" anchor="ctr" anchorCtr="0">
          <a:noAutofit/>
        </a:bodyPr>
        <a:lstStyle/>
        <a:p>
          <a:pPr marL="0" lvl="0" indent="0" algn="l" defTabSz="1333500">
            <a:lnSpc>
              <a:spcPct val="90000"/>
            </a:lnSpc>
            <a:spcBef>
              <a:spcPct val="0"/>
            </a:spcBef>
            <a:spcAft>
              <a:spcPct val="35000"/>
            </a:spcAft>
            <a:buNone/>
          </a:pPr>
          <a:r>
            <a:rPr lang="de-DE" sz="3000" kern="1200" dirty="0"/>
            <a:t>Wir finden eine Lösung </a:t>
          </a:r>
        </a:p>
      </dsp:txBody>
      <dsp:txXfrm>
        <a:off x="490006" y="2461180"/>
        <a:ext cx="5915405" cy="703194"/>
      </dsp:txXfrm>
    </dsp:sp>
    <dsp:sp modelId="{ED910FA7-F554-4307-AF54-64200559F719}">
      <dsp:nvSpPr>
        <dsp:cNvPr id="0" name=""/>
        <dsp:cNvSpPr/>
      </dsp:nvSpPr>
      <dsp:spPr>
        <a:xfrm>
          <a:off x="50509" y="2373281"/>
          <a:ext cx="878993" cy="878993"/>
        </a:xfrm>
        <a:prstGeom prst="ellipse">
          <a:avLst/>
        </a:prstGeom>
        <a:solidFill>
          <a:schemeClr val="lt1">
            <a:hueOff val="0"/>
            <a:satOff val="0"/>
            <a:lumOff val="0"/>
            <a:alphaOff val="0"/>
          </a:schemeClr>
        </a:solidFill>
        <a:ln w="19050" cap="flat" cmpd="sng" algn="ctr">
          <a:solidFill>
            <a:schemeClr val="accent1">
              <a:shade val="80000"/>
              <a:hueOff val="263879"/>
              <a:satOff val="-11792"/>
              <a:lumOff val="2731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137AF-5DF2-4AC3-91B3-042D3B6B2610}">
      <dsp:nvSpPr>
        <dsp:cNvPr id="0" name=""/>
        <dsp:cNvSpPr/>
      </dsp:nvSpPr>
      <dsp:spPr>
        <a:xfrm>
          <a:off x="3347" y="1055078"/>
          <a:ext cx="3358489" cy="3358489"/>
        </a:xfrm>
        <a:prstGeom prst="ellipse">
          <a:avLst/>
        </a:prstGeom>
        <a:solidFill>
          <a:schemeClr val="accent1">
            <a:shade val="80000"/>
            <a:alpha val="5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84829" tIns="25400" rIns="184829" bIns="25400" numCol="1" spcCol="1270" anchor="ctr" anchorCtr="0">
          <a:noAutofit/>
        </a:bodyPr>
        <a:lstStyle/>
        <a:p>
          <a:pPr marL="0" lvl="0" indent="0" algn="ctr" defTabSz="889000">
            <a:lnSpc>
              <a:spcPct val="90000"/>
            </a:lnSpc>
            <a:spcBef>
              <a:spcPct val="0"/>
            </a:spcBef>
            <a:spcAft>
              <a:spcPct val="35000"/>
            </a:spcAft>
            <a:buNone/>
          </a:pPr>
          <a:r>
            <a:rPr lang="de-DE" sz="2000" kern="1200" dirty="0"/>
            <a:t>Fach- und Beratungs-einrichtungen</a:t>
          </a:r>
        </a:p>
      </dsp:txBody>
      <dsp:txXfrm>
        <a:off x="495186" y="1546917"/>
        <a:ext cx="2374811" cy="2374811"/>
      </dsp:txXfrm>
    </dsp:sp>
    <dsp:sp modelId="{8C19A47D-B380-4C43-9DE9-C4F27480B62A}">
      <dsp:nvSpPr>
        <dsp:cNvPr id="0" name=""/>
        <dsp:cNvSpPr/>
      </dsp:nvSpPr>
      <dsp:spPr>
        <a:xfrm>
          <a:off x="2690139" y="1055078"/>
          <a:ext cx="3358489" cy="3358489"/>
        </a:xfrm>
        <a:prstGeom prst="ellipse">
          <a:avLst/>
        </a:prstGeom>
        <a:solidFill>
          <a:schemeClr val="accent1">
            <a:shade val="80000"/>
            <a:alpha val="50000"/>
            <a:hueOff val="87960"/>
            <a:satOff val="-3931"/>
            <a:lumOff val="9105"/>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84829" tIns="25400" rIns="184829" bIns="25400" numCol="1" spcCol="1270" anchor="ctr" anchorCtr="0">
          <a:noAutofit/>
        </a:bodyPr>
        <a:lstStyle/>
        <a:p>
          <a:pPr marL="0" lvl="0" indent="0" algn="ctr" defTabSz="889000">
            <a:lnSpc>
              <a:spcPct val="90000"/>
            </a:lnSpc>
            <a:spcBef>
              <a:spcPct val="0"/>
            </a:spcBef>
            <a:spcAft>
              <a:spcPct val="35000"/>
            </a:spcAft>
            <a:buNone/>
          </a:pPr>
          <a:r>
            <a:rPr lang="de-DE" sz="2000" kern="1200" dirty="0"/>
            <a:t>Ärzte, Physiotherapeuten und andere</a:t>
          </a:r>
        </a:p>
      </dsp:txBody>
      <dsp:txXfrm>
        <a:off x="3181978" y="1546917"/>
        <a:ext cx="2374811" cy="2374811"/>
      </dsp:txXfrm>
    </dsp:sp>
    <dsp:sp modelId="{9DE7F7B6-122E-4CA6-88D2-4998F120E75E}">
      <dsp:nvSpPr>
        <dsp:cNvPr id="0" name=""/>
        <dsp:cNvSpPr/>
      </dsp:nvSpPr>
      <dsp:spPr>
        <a:xfrm>
          <a:off x="5376931" y="1055078"/>
          <a:ext cx="3358489" cy="3358489"/>
        </a:xfrm>
        <a:prstGeom prst="ellipse">
          <a:avLst/>
        </a:prstGeom>
        <a:solidFill>
          <a:schemeClr val="accent1">
            <a:shade val="80000"/>
            <a:alpha val="50000"/>
            <a:hueOff val="175919"/>
            <a:satOff val="-7861"/>
            <a:lumOff val="18211"/>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84829" tIns="25400" rIns="184829" bIns="25400" numCol="1" spcCol="1270" anchor="ctr" anchorCtr="0">
          <a:noAutofit/>
        </a:bodyPr>
        <a:lstStyle/>
        <a:p>
          <a:pPr marL="0" lvl="0" indent="0" algn="ctr" defTabSz="889000">
            <a:lnSpc>
              <a:spcPct val="90000"/>
            </a:lnSpc>
            <a:spcBef>
              <a:spcPct val="0"/>
            </a:spcBef>
            <a:spcAft>
              <a:spcPct val="35000"/>
            </a:spcAft>
            <a:buNone/>
          </a:pPr>
          <a:r>
            <a:rPr lang="de-DE" sz="2000" kern="1200" dirty="0"/>
            <a:t>Behörden, Jugendamt, Schulen und Stadt </a:t>
          </a:r>
        </a:p>
      </dsp:txBody>
      <dsp:txXfrm>
        <a:off x="5868770" y="1546917"/>
        <a:ext cx="2374811" cy="2374811"/>
      </dsp:txXfrm>
    </dsp:sp>
    <dsp:sp modelId="{804FDC9B-A393-4DF1-985C-2EBBC2042255}">
      <dsp:nvSpPr>
        <dsp:cNvPr id="0" name=""/>
        <dsp:cNvSpPr/>
      </dsp:nvSpPr>
      <dsp:spPr>
        <a:xfrm>
          <a:off x="8063722" y="1055078"/>
          <a:ext cx="3358489" cy="3358489"/>
        </a:xfrm>
        <a:prstGeom prst="ellipse">
          <a:avLst/>
        </a:prstGeom>
        <a:solidFill>
          <a:schemeClr val="accent1">
            <a:shade val="80000"/>
            <a:alpha val="50000"/>
            <a:hueOff val="263879"/>
            <a:satOff val="-11792"/>
            <a:lumOff val="2731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84829" tIns="25400" rIns="184829" bIns="25400" numCol="1" spcCol="1270" anchor="ctr" anchorCtr="0">
          <a:noAutofit/>
        </a:bodyPr>
        <a:lstStyle/>
        <a:p>
          <a:pPr marL="0" lvl="0" indent="0" algn="ctr" defTabSz="889000">
            <a:lnSpc>
              <a:spcPct val="90000"/>
            </a:lnSpc>
            <a:spcBef>
              <a:spcPct val="0"/>
            </a:spcBef>
            <a:spcAft>
              <a:spcPct val="35000"/>
            </a:spcAft>
            <a:buNone/>
          </a:pPr>
          <a:r>
            <a:rPr lang="de-DE" sz="2000" kern="1200"/>
            <a:t>Andere Kitas, Fachberatung und Diözese</a:t>
          </a:r>
        </a:p>
      </dsp:txBody>
      <dsp:txXfrm>
        <a:off x="8555561" y="1546917"/>
        <a:ext cx="2374811" cy="237481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AA6D2-AB37-4E2C-A1BF-A58864213266}">
      <dsp:nvSpPr>
        <dsp:cNvPr id="0" name=""/>
        <dsp:cNvSpPr/>
      </dsp:nvSpPr>
      <dsp:spPr>
        <a:xfrm>
          <a:off x="0" y="0"/>
          <a:ext cx="6451943"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A00FB8-A1F1-4F5D-BD18-DD38B0C5354D}">
      <dsp:nvSpPr>
        <dsp:cNvPr id="0" name=""/>
        <dsp:cNvSpPr/>
      </dsp:nvSpPr>
      <dsp:spPr>
        <a:xfrm>
          <a:off x="0" y="0"/>
          <a:ext cx="6451943" cy="978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Verantwortlich für die Inhalte ist Kerstin </a:t>
          </a:r>
          <a:r>
            <a:rPr lang="de-DE" sz="2000" kern="1200" dirty="0" err="1"/>
            <a:t>Duhme</a:t>
          </a:r>
          <a:r>
            <a:rPr lang="de-DE" sz="2000" kern="1200" dirty="0"/>
            <a:t>, Leiterin.</a:t>
          </a:r>
          <a:endParaRPr lang="en-US" sz="2000" kern="1200" dirty="0"/>
        </a:p>
      </dsp:txBody>
      <dsp:txXfrm>
        <a:off x="0" y="0"/>
        <a:ext cx="6451943" cy="978762"/>
      </dsp:txXfrm>
    </dsp:sp>
    <dsp:sp modelId="{09C1125B-2456-4C49-B9DD-9A6BFA5BFB90}">
      <dsp:nvSpPr>
        <dsp:cNvPr id="0" name=""/>
        <dsp:cNvSpPr/>
      </dsp:nvSpPr>
      <dsp:spPr>
        <a:xfrm>
          <a:off x="0" y="978762"/>
          <a:ext cx="6451943"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9381B-D1CA-44D4-B7F1-50143C332F9F}">
      <dsp:nvSpPr>
        <dsp:cNvPr id="0" name=""/>
        <dsp:cNvSpPr/>
      </dsp:nvSpPr>
      <dsp:spPr>
        <a:xfrm>
          <a:off x="0" y="978762"/>
          <a:ext cx="6451943" cy="978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Die gesetzlichen Datenschutzrichtlinien sind eingehalten worden.</a:t>
          </a:r>
          <a:endParaRPr lang="en-US" sz="2000" kern="1200" dirty="0"/>
        </a:p>
      </dsp:txBody>
      <dsp:txXfrm>
        <a:off x="0" y="978762"/>
        <a:ext cx="6451943" cy="978762"/>
      </dsp:txXfrm>
    </dsp:sp>
    <dsp:sp modelId="{BA652335-5706-4B0D-A4F3-4E1E3AE96B6B}">
      <dsp:nvSpPr>
        <dsp:cNvPr id="0" name=""/>
        <dsp:cNvSpPr/>
      </dsp:nvSpPr>
      <dsp:spPr>
        <a:xfrm>
          <a:off x="0" y="1957524"/>
          <a:ext cx="6451943"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85603E-3CD5-4D31-A507-2FD549777794}">
      <dsp:nvSpPr>
        <dsp:cNvPr id="0" name=""/>
        <dsp:cNvSpPr/>
      </dsp:nvSpPr>
      <dsp:spPr>
        <a:xfrm>
          <a:off x="0" y="1957524"/>
          <a:ext cx="6451943" cy="978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Zu der Verwendung der Fotos sind Genehmigungen eingeholt worden.</a:t>
          </a:r>
          <a:endParaRPr lang="en-US" sz="2000" kern="1200" dirty="0"/>
        </a:p>
      </dsp:txBody>
      <dsp:txXfrm>
        <a:off x="0" y="1957524"/>
        <a:ext cx="6451943" cy="978762"/>
      </dsp:txXfrm>
    </dsp:sp>
    <dsp:sp modelId="{55AB254D-244F-4A44-ADBF-33C9434DD21D}">
      <dsp:nvSpPr>
        <dsp:cNvPr id="0" name=""/>
        <dsp:cNvSpPr/>
      </dsp:nvSpPr>
      <dsp:spPr>
        <a:xfrm>
          <a:off x="0" y="2936287"/>
          <a:ext cx="6451943"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DA8AE7-9C97-4BAE-BAB2-8BB8FEDC502C}">
      <dsp:nvSpPr>
        <dsp:cNvPr id="0" name=""/>
        <dsp:cNvSpPr/>
      </dsp:nvSpPr>
      <dsp:spPr>
        <a:xfrm>
          <a:off x="0" y="2936287"/>
          <a:ext cx="6451943" cy="978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Die Konzeptionserarbeitung wurde begleitet von Christine Richter-Brüggen, Lingen. </a:t>
          </a:r>
          <a:endParaRPr lang="en-US" sz="2000" kern="1200" dirty="0"/>
        </a:p>
      </dsp:txBody>
      <dsp:txXfrm>
        <a:off x="0" y="2936287"/>
        <a:ext cx="6451943" cy="978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A7466-5A72-4AEA-A6D9-09C7286DEECE}">
      <dsp:nvSpPr>
        <dsp:cNvPr id="0" name=""/>
        <dsp:cNvSpPr/>
      </dsp:nvSpPr>
      <dsp:spPr>
        <a:xfrm>
          <a:off x="1336" y="531524"/>
          <a:ext cx="2606687" cy="2606687"/>
        </a:xfrm>
        <a:prstGeom prst="ellipse">
          <a:avLst/>
        </a:prstGeom>
        <a:solidFill>
          <a:schemeClr val="accent1">
            <a:shade val="80000"/>
            <a:alpha val="5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43455" tIns="20320" rIns="143455" bIns="20320" numCol="1" spcCol="1270" anchor="ctr" anchorCtr="0">
          <a:noAutofit/>
        </a:bodyPr>
        <a:lstStyle/>
        <a:p>
          <a:pPr marL="0" lvl="0" indent="0" algn="ctr" defTabSz="711200">
            <a:lnSpc>
              <a:spcPct val="90000"/>
            </a:lnSpc>
            <a:spcBef>
              <a:spcPct val="0"/>
            </a:spcBef>
            <a:spcAft>
              <a:spcPct val="35000"/>
            </a:spcAft>
            <a:buNone/>
          </a:pPr>
          <a:r>
            <a:rPr lang="de-DE" sz="1600" kern="1200" dirty="0"/>
            <a:t>Neugierde</a:t>
          </a:r>
        </a:p>
      </dsp:txBody>
      <dsp:txXfrm>
        <a:off x="383076" y="913264"/>
        <a:ext cx="1843207" cy="1843207"/>
      </dsp:txXfrm>
    </dsp:sp>
    <dsp:sp modelId="{E6DE7417-ACEE-4633-B624-874EF7684AA2}">
      <dsp:nvSpPr>
        <dsp:cNvPr id="0" name=""/>
        <dsp:cNvSpPr/>
      </dsp:nvSpPr>
      <dsp:spPr>
        <a:xfrm>
          <a:off x="2086686" y="531524"/>
          <a:ext cx="2606687" cy="2606687"/>
        </a:xfrm>
        <a:prstGeom prst="ellipse">
          <a:avLst/>
        </a:prstGeom>
        <a:solidFill>
          <a:schemeClr val="accent1">
            <a:shade val="80000"/>
            <a:alpha val="50000"/>
            <a:hueOff val="65970"/>
            <a:satOff val="-2948"/>
            <a:lumOff val="6829"/>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43455" tIns="20320" rIns="143455" bIns="20320" numCol="1" spcCol="1270" anchor="ctr" anchorCtr="0">
          <a:noAutofit/>
        </a:bodyPr>
        <a:lstStyle/>
        <a:p>
          <a:pPr marL="0" lvl="0" indent="0" algn="ctr" defTabSz="711200">
            <a:lnSpc>
              <a:spcPct val="90000"/>
            </a:lnSpc>
            <a:spcBef>
              <a:spcPct val="0"/>
            </a:spcBef>
            <a:spcAft>
              <a:spcPct val="35000"/>
            </a:spcAft>
            <a:buNone/>
          </a:pPr>
          <a:r>
            <a:rPr lang="de-DE" sz="1600" kern="1200" dirty="0"/>
            <a:t>Begeisterung</a:t>
          </a:r>
        </a:p>
      </dsp:txBody>
      <dsp:txXfrm>
        <a:off x="2468426" y="913264"/>
        <a:ext cx="1843207" cy="1843207"/>
      </dsp:txXfrm>
    </dsp:sp>
    <dsp:sp modelId="{3E1935C4-6906-42A2-A650-E2F0C40F6F23}">
      <dsp:nvSpPr>
        <dsp:cNvPr id="0" name=""/>
        <dsp:cNvSpPr/>
      </dsp:nvSpPr>
      <dsp:spPr>
        <a:xfrm>
          <a:off x="4172035" y="531524"/>
          <a:ext cx="2606687" cy="2606687"/>
        </a:xfrm>
        <a:prstGeom prst="ellipse">
          <a:avLst/>
        </a:prstGeom>
        <a:solidFill>
          <a:schemeClr val="accent1">
            <a:shade val="80000"/>
            <a:alpha val="50000"/>
            <a:hueOff val="131939"/>
            <a:satOff val="-5896"/>
            <a:lumOff val="13658"/>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43455" tIns="20320" rIns="143455" bIns="20320" numCol="1" spcCol="1270" anchor="ctr" anchorCtr="0">
          <a:noAutofit/>
        </a:bodyPr>
        <a:lstStyle/>
        <a:p>
          <a:pPr marL="0" lvl="0" indent="0" algn="ctr" defTabSz="711200">
            <a:lnSpc>
              <a:spcPct val="90000"/>
            </a:lnSpc>
            <a:spcBef>
              <a:spcPct val="0"/>
            </a:spcBef>
            <a:spcAft>
              <a:spcPct val="35000"/>
            </a:spcAft>
            <a:buNone/>
          </a:pPr>
          <a:r>
            <a:rPr lang="de-DE" sz="1600" kern="1200" dirty="0"/>
            <a:t>Selbstorganisation</a:t>
          </a:r>
        </a:p>
      </dsp:txBody>
      <dsp:txXfrm>
        <a:off x="4553775" y="913264"/>
        <a:ext cx="1843207" cy="1843207"/>
      </dsp:txXfrm>
    </dsp:sp>
    <dsp:sp modelId="{2B68C2B8-2648-4CF8-947E-9FFC66522134}">
      <dsp:nvSpPr>
        <dsp:cNvPr id="0" name=""/>
        <dsp:cNvSpPr/>
      </dsp:nvSpPr>
      <dsp:spPr>
        <a:xfrm>
          <a:off x="6257385" y="531524"/>
          <a:ext cx="2606687" cy="2606687"/>
        </a:xfrm>
        <a:prstGeom prst="ellipse">
          <a:avLst/>
        </a:prstGeom>
        <a:solidFill>
          <a:schemeClr val="accent1">
            <a:shade val="80000"/>
            <a:alpha val="50000"/>
            <a:hueOff val="197909"/>
            <a:satOff val="-8844"/>
            <a:lumOff val="20487"/>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43455" tIns="20320" rIns="143455" bIns="20320" numCol="1" spcCol="1270" anchor="ctr" anchorCtr="0">
          <a:noAutofit/>
        </a:bodyPr>
        <a:lstStyle/>
        <a:p>
          <a:pPr marL="0" lvl="0" indent="0" algn="ctr" defTabSz="711200">
            <a:lnSpc>
              <a:spcPct val="90000"/>
            </a:lnSpc>
            <a:spcBef>
              <a:spcPct val="0"/>
            </a:spcBef>
            <a:spcAft>
              <a:spcPct val="35000"/>
            </a:spcAft>
            <a:buNone/>
          </a:pPr>
          <a:r>
            <a:rPr lang="de-DE" sz="1600" kern="1200" dirty="0"/>
            <a:t>Gestaltungslust</a:t>
          </a:r>
        </a:p>
      </dsp:txBody>
      <dsp:txXfrm>
        <a:off x="6639125" y="913264"/>
        <a:ext cx="1843207" cy="1843207"/>
      </dsp:txXfrm>
    </dsp:sp>
    <dsp:sp modelId="{8BDDF599-65C8-44EB-84D5-1ED5C9B9D377}">
      <dsp:nvSpPr>
        <dsp:cNvPr id="0" name=""/>
        <dsp:cNvSpPr/>
      </dsp:nvSpPr>
      <dsp:spPr>
        <a:xfrm>
          <a:off x="8342735" y="531524"/>
          <a:ext cx="2606687" cy="2606687"/>
        </a:xfrm>
        <a:prstGeom prst="ellipse">
          <a:avLst/>
        </a:prstGeom>
        <a:solidFill>
          <a:schemeClr val="accent1">
            <a:shade val="80000"/>
            <a:alpha val="50000"/>
            <a:hueOff val="263879"/>
            <a:satOff val="-11792"/>
            <a:lumOff val="2731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43455" tIns="20320" rIns="143455" bIns="20320" numCol="1" spcCol="1270" anchor="ctr" anchorCtr="0">
          <a:noAutofit/>
        </a:bodyPr>
        <a:lstStyle/>
        <a:p>
          <a:pPr marL="0" lvl="0" indent="0" algn="ctr" defTabSz="711200">
            <a:lnSpc>
              <a:spcPct val="90000"/>
            </a:lnSpc>
            <a:spcBef>
              <a:spcPct val="0"/>
            </a:spcBef>
            <a:spcAft>
              <a:spcPct val="35000"/>
            </a:spcAft>
            <a:buNone/>
          </a:pPr>
          <a:r>
            <a:rPr lang="de-DE" sz="1600" kern="1200" dirty="0"/>
            <a:t>Freiräume</a:t>
          </a:r>
        </a:p>
      </dsp:txBody>
      <dsp:txXfrm>
        <a:off x="8724475" y="913264"/>
        <a:ext cx="1843207" cy="18432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E64DB-464B-46CF-BC96-100ADF37B990}">
      <dsp:nvSpPr>
        <dsp:cNvPr id="0" name=""/>
        <dsp:cNvSpPr/>
      </dsp:nvSpPr>
      <dsp:spPr>
        <a:xfrm>
          <a:off x="1835645" y="2216671"/>
          <a:ext cx="1693152" cy="1693152"/>
        </a:xfrm>
        <a:prstGeom prst="ellipse">
          <a:avLst/>
        </a:prstGeom>
        <a:solidFill>
          <a:schemeClr val="accent2">
            <a:shade val="8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de-DE" sz="3000" kern="1200" dirty="0"/>
            <a:t>stärken</a:t>
          </a:r>
        </a:p>
      </dsp:txBody>
      <dsp:txXfrm>
        <a:off x="2083601" y="2464627"/>
        <a:ext cx="1197240" cy="1197240"/>
      </dsp:txXfrm>
    </dsp:sp>
    <dsp:sp modelId="{0390C851-CEA5-4C5D-AE1D-54137092DC3C}">
      <dsp:nvSpPr>
        <dsp:cNvPr id="0" name=""/>
        <dsp:cNvSpPr/>
      </dsp:nvSpPr>
      <dsp:spPr>
        <a:xfrm rot="12900000">
          <a:off x="682051" y="1899347"/>
          <a:ext cx="1365050" cy="482548"/>
        </a:xfrm>
        <a:prstGeom prst="lef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F2DAE58-3C55-4267-86F4-89B39E0C5D6C}">
      <dsp:nvSpPr>
        <dsp:cNvPr id="0" name=""/>
        <dsp:cNvSpPr/>
      </dsp:nvSpPr>
      <dsp:spPr>
        <a:xfrm>
          <a:off x="1236" y="1105743"/>
          <a:ext cx="1608495" cy="1286796"/>
        </a:xfrm>
        <a:prstGeom prst="roundRect">
          <a:avLst>
            <a:gd name="adj" fmla="val 10000"/>
          </a:avLst>
        </a:prstGeom>
        <a:solidFill>
          <a:schemeClr val="accent2">
            <a:shade val="8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de-DE" sz="2400" kern="1200" dirty="0"/>
            <a:t>Stärken</a:t>
          </a:r>
        </a:p>
      </dsp:txBody>
      <dsp:txXfrm>
        <a:off x="38925" y="1143432"/>
        <a:ext cx="1533117" cy="1211418"/>
      </dsp:txXfrm>
    </dsp:sp>
    <dsp:sp modelId="{9176EDDC-DCF3-4386-BAA6-CA2A56E1C850}">
      <dsp:nvSpPr>
        <dsp:cNvPr id="0" name=""/>
        <dsp:cNvSpPr/>
      </dsp:nvSpPr>
      <dsp:spPr>
        <a:xfrm rot="16200000">
          <a:off x="1999696" y="1213424"/>
          <a:ext cx="1365050" cy="482548"/>
        </a:xfrm>
        <a:prstGeom prst="leftArrow">
          <a:avLst>
            <a:gd name="adj1" fmla="val 60000"/>
            <a:gd name="adj2" fmla="val 50000"/>
          </a:avLst>
        </a:prstGeom>
        <a:solidFill>
          <a:schemeClr val="accent2">
            <a:shade val="90000"/>
            <a:hueOff val="120431"/>
            <a:satOff val="-368"/>
            <a:lumOff val="964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C7BE9D2-E99A-4D40-A7B9-5156E442A3B4}">
      <dsp:nvSpPr>
        <dsp:cNvPr id="0" name=""/>
        <dsp:cNvSpPr/>
      </dsp:nvSpPr>
      <dsp:spPr>
        <a:xfrm>
          <a:off x="1877974" y="128775"/>
          <a:ext cx="1608495" cy="1286796"/>
        </a:xfrm>
        <a:prstGeom prst="roundRect">
          <a:avLst>
            <a:gd name="adj" fmla="val 10000"/>
          </a:avLst>
        </a:prstGeom>
        <a:solidFill>
          <a:schemeClr val="accent2">
            <a:shade val="80000"/>
            <a:hueOff val="120475"/>
            <a:satOff val="2336"/>
            <a:lumOff val="1114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de-DE" sz="2400" kern="1200" dirty="0"/>
            <a:t>Selbstwert</a:t>
          </a:r>
        </a:p>
      </dsp:txBody>
      <dsp:txXfrm>
        <a:off x="1915663" y="166464"/>
        <a:ext cx="1533117" cy="1211418"/>
      </dsp:txXfrm>
    </dsp:sp>
    <dsp:sp modelId="{0A2FE7EF-172B-4FDF-96C4-508C368D9EEF}">
      <dsp:nvSpPr>
        <dsp:cNvPr id="0" name=""/>
        <dsp:cNvSpPr/>
      </dsp:nvSpPr>
      <dsp:spPr>
        <a:xfrm rot="19500000">
          <a:off x="3317342" y="1899347"/>
          <a:ext cx="1365050" cy="482548"/>
        </a:xfrm>
        <a:prstGeom prst="leftArrow">
          <a:avLst>
            <a:gd name="adj1" fmla="val 60000"/>
            <a:gd name="adj2" fmla="val 50000"/>
          </a:avLst>
        </a:prstGeom>
        <a:solidFill>
          <a:schemeClr val="accent2">
            <a:shade val="90000"/>
            <a:hueOff val="240862"/>
            <a:satOff val="-737"/>
            <a:lumOff val="1928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D802806-CD01-4F62-B345-763A1AF7C086}">
      <dsp:nvSpPr>
        <dsp:cNvPr id="0" name=""/>
        <dsp:cNvSpPr/>
      </dsp:nvSpPr>
      <dsp:spPr>
        <a:xfrm>
          <a:off x="3754712" y="1105743"/>
          <a:ext cx="1608495" cy="1286796"/>
        </a:xfrm>
        <a:prstGeom prst="roundRect">
          <a:avLst>
            <a:gd name="adj" fmla="val 10000"/>
          </a:avLst>
        </a:prstGeom>
        <a:solidFill>
          <a:schemeClr val="accent2">
            <a:shade val="80000"/>
            <a:hueOff val="240949"/>
            <a:satOff val="4673"/>
            <a:lumOff val="22292"/>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de-DE" sz="2400" kern="1200" dirty="0"/>
            <a:t>Ressourcen</a:t>
          </a:r>
        </a:p>
      </dsp:txBody>
      <dsp:txXfrm>
        <a:off x="3792401" y="1143432"/>
        <a:ext cx="1533117" cy="12114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00856-2B80-4191-AC8D-BDB519F90324}">
      <dsp:nvSpPr>
        <dsp:cNvPr id="0" name=""/>
        <dsp:cNvSpPr/>
      </dsp:nvSpPr>
      <dsp:spPr>
        <a:xfrm>
          <a:off x="269955" y="3019"/>
          <a:ext cx="2916484" cy="1749890"/>
        </a:xfrm>
        <a:prstGeom prst="rect">
          <a:avLst/>
        </a:prstGeom>
        <a:solidFill>
          <a:schemeClr val="lt1"/>
        </a:solidFill>
        <a:ln w="190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dirty="0"/>
            <a:t>Das Kind ist Akteur seiner eigenen Entwicklung</a:t>
          </a:r>
        </a:p>
      </dsp:txBody>
      <dsp:txXfrm>
        <a:off x="269955" y="3019"/>
        <a:ext cx="2916484" cy="1749890"/>
      </dsp:txXfrm>
    </dsp:sp>
    <dsp:sp modelId="{867426D9-FA92-416E-9351-992FB40FB3D7}">
      <dsp:nvSpPr>
        <dsp:cNvPr id="0" name=""/>
        <dsp:cNvSpPr/>
      </dsp:nvSpPr>
      <dsp:spPr>
        <a:xfrm>
          <a:off x="3478089" y="3019"/>
          <a:ext cx="2916484" cy="1749890"/>
        </a:xfrm>
        <a:prstGeom prst="rect">
          <a:avLst/>
        </a:prstGeom>
        <a:solidFill>
          <a:schemeClr val="lt1"/>
        </a:solidFill>
        <a:ln w="190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dirty="0"/>
            <a:t>Die kindliche Förderung und Begleitung ist individuell</a:t>
          </a:r>
        </a:p>
      </dsp:txBody>
      <dsp:txXfrm>
        <a:off x="3478089" y="3019"/>
        <a:ext cx="2916484" cy="1749890"/>
      </dsp:txXfrm>
    </dsp:sp>
    <dsp:sp modelId="{5C21CA9E-1A6B-4F5E-B49C-36A83F0FEE38}">
      <dsp:nvSpPr>
        <dsp:cNvPr id="0" name=""/>
        <dsp:cNvSpPr/>
      </dsp:nvSpPr>
      <dsp:spPr>
        <a:xfrm>
          <a:off x="6686222" y="3019"/>
          <a:ext cx="2916484" cy="1749890"/>
        </a:xfrm>
        <a:prstGeom prst="rect">
          <a:avLst/>
        </a:prstGeom>
        <a:solidFill>
          <a:schemeClr val="lt1"/>
        </a:solidFill>
        <a:ln w="190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dirty="0"/>
            <a:t>Die Bindung ist die wichtigste Grundlage für das Lernen</a:t>
          </a:r>
        </a:p>
      </dsp:txBody>
      <dsp:txXfrm>
        <a:off x="6686222" y="3019"/>
        <a:ext cx="2916484" cy="1749890"/>
      </dsp:txXfrm>
    </dsp:sp>
    <dsp:sp modelId="{3F9BAB91-A5BF-4C04-A2DB-7A057DAAE91F}">
      <dsp:nvSpPr>
        <dsp:cNvPr id="0" name=""/>
        <dsp:cNvSpPr/>
      </dsp:nvSpPr>
      <dsp:spPr>
        <a:xfrm>
          <a:off x="1874022" y="2044559"/>
          <a:ext cx="2916484" cy="1749890"/>
        </a:xfrm>
        <a:prstGeom prst="rect">
          <a:avLst/>
        </a:prstGeom>
        <a:solidFill>
          <a:schemeClr val="lt1"/>
        </a:solidFill>
        <a:ln w="190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dirty="0"/>
            <a:t>Die kindliche Selbstbestimmung wird akzeptiert</a:t>
          </a:r>
        </a:p>
      </dsp:txBody>
      <dsp:txXfrm>
        <a:off x="1874022" y="2044559"/>
        <a:ext cx="2916484" cy="1749890"/>
      </dsp:txXfrm>
    </dsp:sp>
    <dsp:sp modelId="{98472B0B-3C1C-414C-9DE2-906474E1E142}">
      <dsp:nvSpPr>
        <dsp:cNvPr id="0" name=""/>
        <dsp:cNvSpPr/>
      </dsp:nvSpPr>
      <dsp:spPr>
        <a:xfrm>
          <a:off x="5082155" y="2044559"/>
          <a:ext cx="2916484" cy="1749890"/>
        </a:xfrm>
        <a:prstGeom prst="rect">
          <a:avLst/>
        </a:prstGeom>
        <a:solidFill>
          <a:schemeClr val="lt1"/>
        </a:solidFill>
        <a:ln w="190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dirty="0"/>
            <a:t>Das Sozialverhalten und die  Lebenskompetenzen werden gestärkt</a:t>
          </a:r>
        </a:p>
      </dsp:txBody>
      <dsp:txXfrm>
        <a:off x="5082155" y="2044559"/>
        <a:ext cx="2916484" cy="17498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DE98E-1D44-4B39-B21B-D0AC7F303E54}">
      <dsp:nvSpPr>
        <dsp:cNvPr id="0" name=""/>
        <dsp:cNvSpPr/>
      </dsp:nvSpPr>
      <dsp:spPr>
        <a:xfrm>
          <a:off x="43850" y="857527"/>
          <a:ext cx="4418227" cy="2805574"/>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987762-0C80-4BA6-BEFB-20F57A7917E6}">
      <dsp:nvSpPr>
        <dsp:cNvPr id="0" name=""/>
        <dsp:cNvSpPr/>
      </dsp:nvSpPr>
      <dsp:spPr>
        <a:xfrm>
          <a:off x="534764" y="1323895"/>
          <a:ext cx="4418227" cy="2805574"/>
        </a:xfrm>
        <a:prstGeom prst="roundRect">
          <a:avLst>
            <a:gd name="adj" fmla="val 10000"/>
          </a:avLst>
        </a:prstGeom>
        <a:solidFill>
          <a:schemeClr val="lt1">
            <a:alpha val="90000"/>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 Der Mensch </a:t>
          </a:r>
          <a:r>
            <a:rPr lang="en-US" sz="2000" kern="1200" dirty="0" err="1"/>
            <a:t>ist</a:t>
          </a:r>
          <a:r>
            <a:rPr lang="en-US" sz="2000" kern="1200" dirty="0"/>
            <a:t> </a:t>
          </a:r>
          <a:r>
            <a:rPr lang="en-US" sz="2000" kern="1200" dirty="0" err="1"/>
            <a:t>ein</a:t>
          </a:r>
          <a:r>
            <a:rPr lang="en-US" sz="2000" kern="1200" dirty="0"/>
            <a:t> </a:t>
          </a:r>
          <a:r>
            <a:rPr lang="en-US" sz="2000" kern="1200" dirty="0" err="1"/>
            <a:t>geborener</a:t>
          </a:r>
          <a:r>
            <a:rPr lang="en-US" sz="2000" kern="1200" dirty="0"/>
            <a:t> Lerner und von </a:t>
          </a:r>
          <a:r>
            <a:rPr lang="en-US" sz="2000" kern="1200" dirty="0" err="1"/>
            <a:t>selbst</a:t>
          </a:r>
          <a:r>
            <a:rPr lang="en-US" sz="2000" kern="1200" dirty="0"/>
            <a:t> </a:t>
          </a:r>
          <a:r>
            <a:rPr lang="en-US" sz="2000" kern="1200" dirty="0" err="1"/>
            <a:t>bestrebt</a:t>
          </a:r>
          <a:r>
            <a:rPr lang="en-US" sz="2000" kern="1200" dirty="0"/>
            <a:t>, die Welt </a:t>
          </a:r>
          <a:r>
            <a:rPr lang="en-US" sz="2000" kern="1200" dirty="0" err="1"/>
            <a:t>zu</a:t>
          </a:r>
          <a:r>
            <a:rPr lang="en-US" sz="2000" kern="1200" dirty="0"/>
            <a:t> verstehen und </a:t>
          </a:r>
          <a:r>
            <a:rPr lang="en-US" sz="2000" kern="1200" dirty="0" err="1"/>
            <a:t>Handlungskompetenz</a:t>
          </a:r>
          <a:r>
            <a:rPr lang="en-US" sz="2000" kern="1200" dirty="0"/>
            <a:t> </a:t>
          </a:r>
          <a:r>
            <a:rPr lang="en-US" sz="2000" kern="1200" dirty="0" err="1"/>
            <a:t>zu</a:t>
          </a:r>
          <a:r>
            <a:rPr lang="en-US" sz="2000" kern="1200" dirty="0"/>
            <a:t> </a:t>
          </a:r>
          <a:r>
            <a:rPr lang="en-US" sz="2000" kern="1200" dirty="0" err="1"/>
            <a:t>erwerben</a:t>
          </a:r>
          <a:r>
            <a:rPr lang="en-US" sz="2000" kern="1200" dirty="0"/>
            <a:t>. </a:t>
          </a:r>
          <a:r>
            <a:rPr lang="en-US" sz="2000" kern="1200" dirty="0" err="1"/>
            <a:t>Wir</a:t>
          </a:r>
          <a:r>
            <a:rPr lang="en-US" sz="2000" kern="1200" dirty="0"/>
            <a:t> </a:t>
          </a:r>
          <a:r>
            <a:rPr lang="en-US" sz="2000" kern="1200" dirty="0" err="1"/>
            <a:t>sprechen</a:t>
          </a:r>
          <a:r>
            <a:rPr lang="en-US" sz="2000" kern="1200" dirty="0"/>
            <a:t> </a:t>
          </a:r>
          <a:r>
            <a:rPr lang="en-US" sz="2000" kern="1200" dirty="0" err="1"/>
            <a:t>deshalb</a:t>
          </a:r>
          <a:r>
            <a:rPr lang="en-US" sz="2000" kern="1200" dirty="0"/>
            <a:t> von „</a:t>
          </a:r>
          <a:r>
            <a:rPr lang="en-US" sz="2000" kern="1200" dirty="0" err="1"/>
            <a:t>Selbstbildung</a:t>
          </a:r>
          <a:r>
            <a:rPr lang="en-US" sz="2000" kern="1200" dirty="0"/>
            <a:t>“, </a:t>
          </a:r>
          <a:r>
            <a:rPr lang="en-US" sz="2000" kern="1200" dirty="0" err="1"/>
            <a:t>weil</a:t>
          </a:r>
          <a:r>
            <a:rPr lang="en-US" sz="2000" kern="1200" dirty="0"/>
            <a:t> </a:t>
          </a:r>
          <a:r>
            <a:rPr lang="en-US" sz="2000" kern="1200" dirty="0" err="1"/>
            <a:t>niemand</a:t>
          </a:r>
          <a:r>
            <a:rPr lang="en-US" sz="2000" kern="1200" dirty="0"/>
            <a:t> das Kind </a:t>
          </a:r>
          <a:r>
            <a:rPr lang="en-US" sz="2000" kern="1200" dirty="0" err="1"/>
            <a:t>dazu</a:t>
          </a:r>
          <a:r>
            <a:rPr lang="en-US" sz="2000" kern="1200" dirty="0"/>
            <a:t> </a:t>
          </a:r>
          <a:r>
            <a:rPr lang="en-US" sz="2000" kern="1200" dirty="0" err="1"/>
            <a:t>motivieren</a:t>
          </a:r>
          <a:r>
            <a:rPr lang="en-US" sz="2000" kern="1200" dirty="0"/>
            <a:t> muss. ….</a:t>
          </a:r>
          <a:r>
            <a:rPr lang="en-US" sz="2000" kern="1200" dirty="0" err="1"/>
            <a:t>Wir</a:t>
          </a:r>
          <a:r>
            <a:rPr lang="en-US" sz="2000" kern="1200" dirty="0"/>
            <a:t> verstehen </a:t>
          </a:r>
          <a:r>
            <a:rPr lang="en-US" sz="2000" kern="1200" dirty="0" err="1"/>
            <a:t>somit</a:t>
          </a:r>
          <a:r>
            <a:rPr lang="en-US" sz="2000" kern="1200" dirty="0"/>
            <a:t> das Kind </a:t>
          </a:r>
          <a:r>
            <a:rPr lang="en-US" sz="2000" kern="1200" dirty="0" err="1"/>
            <a:t>als</a:t>
          </a:r>
          <a:r>
            <a:rPr lang="en-US" sz="2000" kern="1200" dirty="0"/>
            <a:t> </a:t>
          </a:r>
          <a:r>
            <a:rPr lang="en-US" sz="2000" kern="1200" dirty="0" err="1"/>
            <a:t>aktiven</a:t>
          </a:r>
          <a:r>
            <a:rPr lang="en-US" sz="2000" kern="1200" dirty="0"/>
            <a:t>, </a:t>
          </a:r>
          <a:r>
            <a:rPr lang="en-US" sz="2000" kern="1200" dirty="0" err="1"/>
            <a:t>kompetenten</a:t>
          </a:r>
          <a:r>
            <a:rPr lang="en-US" sz="2000" kern="1200" dirty="0"/>
            <a:t> </a:t>
          </a:r>
          <a:r>
            <a:rPr lang="en-US" sz="2000" kern="1200" dirty="0" err="1"/>
            <a:t>Akteur</a:t>
          </a:r>
          <a:r>
            <a:rPr lang="en-US" sz="2000" kern="1200" dirty="0"/>
            <a:t> seines </a:t>
          </a:r>
          <a:r>
            <a:rPr lang="en-US" sz="2000" kern="1200" dirty="0" err="1"/>
            <a:t>Lernens</a:t>
          </a:r>
          <a:r>
            <a:rPr lang="en-US" sz="2000" kern="1200" dirty="0"/>
            <a:t>…</a:t>
          </a:r>
        </a:p>
      </dsp:txBody>
      <dsp:txXfrm>
        <a:off x="616936" y="1406067"/>
        <a:ext cx="4253883" cy="2641230"/>
      </dsp:txXfrm>
    </dsp:sp>
    <dsp:sp modelId="{7210014F-FA2C-45C6-B807-54410DD9DE9B}">
      <dsp:nvSpPr>
        <dsp:cNvPr id="0" name=""/>
        <dsp:cNvSpPr/>
      </dsp:nvSpPr>
      <dsp:spPr>
        <a:xfrm>
          <a:off x="5401314" y="857527"/>
          <a:ext cx="4418227" cy="2805574"/>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6BA2A9-F56C-4F80-A117-9BFEC6E32C4C}">
      <dsp:nvSpPr>
        <dsp:cNvPr id="0" name=""/>
        <dsp:cNvSpPr/>
      </dsp:nvSpPr>
      <dsp:spPr>
        <a:xfrm>
          <a:off x="5892228" y="1323895"/>
          <a:ext cx="4418227" cy="2805574"/>
        </a:xfrm>
        <a:prstGeom prst="roundRect">
          <a:avLst>
            <a:gd name="adj" fmla="val 10000"/>
          </a:avLst>
        </a:prstGeom>
        <a:solidFill>
          <a:schemeClr val="lt1">
            <a:alpha val="90000"/>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Mit diesem Leitbild betonen wir die Subjektivität des Bildungsprozesses und die Wissbegierde des kleinen Kindes bei der neugierigen Erkundung seiner Welt. Das Kind lernt rasch und folgt mit einer für Erwachsenen erstaunlichen Ausdauer seine eigenen Interessen und Themen.“ </a:t>
          </a:r>
        </a:p>
      </dsp:txBody>
      <dsp:txXfrm>
        <a:off x="5974400" y="1406067"/>
        <a:ext cx="4253883" cy="26412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63130-6421-434C-820A-9EB957CBA340}">
      <dsp:nvSpPr>
        <dsp:cNvPr id="0" name=""/>
        <dsp:cNvSpPr/>
      </dsp:nvSpPr>
      <dsp:spPr>
        <a:xfrm>
          <a:off x="0" y="2181"/>
          <a:ext cx="6912785"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B3145C-1D1A-4ADE-8495-FEDFD1CD8021}">
      <dsp:nvSpPr>
        <dsp:cNvPr id="0" name=""/>
        <dsp:cNvSpPr/>
      </dsp:nvSpPr>
      <dsp:spPr>
        <a:xfrm>
          <a:off x="0" y="2181"/>
          <a:ext cx="6912785"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Das Bedürfnis nach Bindung, Sicherheit und Zugehörigkeit </a:t>
          </a:r>
        </a:p>
      </dsp:txBody>
      <dsp:txXfrm>
        <a:off x="0" y="2181"/>
        <a:ext cx="6912785" cy="743920"/>
      </dsp:txXfrm>
    </dsp:sp>
    <dsp:sp modelId="{943CE526-7E57-4464-840B-035B79ABCDA8}">
      <dsp:nvSpPr>
        <dsp:cNvPr id="0" name=""/>
        <dsp:cNvSpPr/>
      </dsp:nvSpPr>
      <dsp:spPr>
        <a:xfrm>
          <a:off x="0" y="746102"/>
          <a:ext cx="6912785" cy="0"/>
        </a:xfrm>
        <a:prstGeom prst="line">
          <a:avLst/>
        </a:prstGeom>
        <a:solidFill>
          <a:schemeClr val="accent2">
            <a:hueOff val="22688"/>
            <a:satOff val="2608"/>
            <a:lumOff val="-2079"/>
            <a:alphaOff val="0"/>
          </a:schemeClr>
        </a:solidFill>
        <a:ln w="19050" cap="flat" cmpd="sng" algn="ctr">
          <a:solidFill>
            <a:schemeClr val="accent2">
              <a:hueOff val="22688"/>
              <a:satOff val="2608"/>
              <a:lumOff val="-20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0A68-B558-40B4-973D-6A139B7DB9DD}">
      <dsp:nvSpPr>
        <dsp:cNvPr id="0" name=""/>
        <dsp:cNvSpPr/>
      </dsp:nvSpPr>
      <dsp:spPr>
        <a:xfrm>
          <a:off x="0" y="746102"/>
          <a:ext cx="6912785"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Soziales Lernen in der Gruppe und mit anderen Kindern</a:t>
          </a:r>
        </a:p>
      </dsp:txBody>
      <dsp:txXfrm>
        <a:off x="0" y="746102"/>
        <a:ext cx="6912785" cy="743920"/>
      </dsp:txXfrm>
    </dsp:sp>
    <dsp:sp modelId="{E74159F6-907D-4BD7-BE1B-65D7A9EE2C91}">
      <dsp:nvSpPr>
        <dsp:cNvPr id="0" name=""/>
        <dsp:cNvSpPr/>
      </dsp:nvSpPr>
      <dsp:spPr>
        <a:xfrm>
          <a:off x="0" y="1490022"/>
          <a:ext cx="6912785" cy="0"/>
        </a:xfrm>
        <a:prstGeom prst="line">
          <a:avLst/>
        </a:prstGeom>
        <a:solidFill>
          <a:schemeClr val="accent2">
            <a:hueOff val="45376"/>
            <a:satOff val="5216"/>
            <a:lumOff val="-4157"/>
            <a:alphaOff val="0"/>
          </a:schemeClr>
        </a:solidFill>
        <a:ln w="19050" cap="flat" cmpd="sng" algn="ctr">
          <a:solidFill>
            <a:schemeClr val="accent2">
              <a:hueOff val="45376"/>
              <a:satOff val="5216"/>
              <a:lumOff val="-4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B0DFF2-D33C-464A-B34E-42E3C7992774}">
      <dsp:nvSpPr>
        <dsp:cNvPr id="0" name=""/>
        <dsp:cNvSpPr/>
      </dsp:nvSpPr>
      <dsp:spPr>
        <a:xfrm>
          <a:off x="0" y="1490022"/>
          <a:ext cx="6912785"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Forschen und Entdecken </a:t>
          </a:r>
        </a:p>
      </dsp:txBody>
      <dsp:txXfrm>
        <a:off x="0" y="1490022"/>
        <a:ext cx="6912785" cy="743920"/>
      </dsp:txXfrm>
    </dsp:sp>
    <dsp:sp modelId="{E6BB92BD-9490-46E8-954A-BC366B84C537}">
      <dsp:nvSpPr>
        <dsp:cNvPr id="0" name=""/>
        <dsp:cNvSpPr/>
      </dsp:nvSpPr>
      <dsp:spPr>
        <a:xfrm>
          <a:off x="0" y="2233943"/>
          <a:ext cx="6912785" cy="0"/>
        </a:xfrm>
        <a:prstGeom prst="line">
          <a:avLst/>
        </a:prstGeom>
        <a:solidFill>
          <a:schemeClr val="accent2">
            <a:hueOff val="68064"/>
            <a:satOff val="7823"/>
            <a:lumOff val="-6236"/>
            <a:alphaOff val="0"/>
          </a:schemeClr>
        </a:solidFill>
        <a:ln w="19050" cap="flat" cmpd="sng" algn="ctr">
          <a:solidFill>
            <a:schemeClr val="accent2">
              <a:hueOff val="68064"/>
              <a:satOff val="7823"/>
              <a:lumOff val="-623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59FB21-84B5-418B-9E90-F52695EABA3B}">
      <dsp:nvSpPr>
        <dsp:cNvPr id="0" name=""/>
        <dsp:cNvSpPr/>
      </dsp:nvSpPr>
      <dsp:spPr>
        <a:xfrm>
          <a:off x="0" y="2233943"/>
          <a:ext cx="6912785"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Selbstbestimmung und Selbstbildung</a:t>
          </a:r>
        </a:p>
      </dsp:txBody>
      <dsp:txXfrm>
        <a:off x="0" y="2233943"/>
        <a:ext cx="6912785" cy="743920"/>
      </dsp:txXfrm>
    </dsp:sp>
    <dsp:sp modelId="{03ECC893-59E5-4F35-906B-1F7600C2ECC9}">
      <dsp:nvSpPr>
        <dsp:cNvPr id="0" name=""/>
        <dsp:cNvSpPr/>
      </dsp:nvSpPr>
      <dsp:spPr>
        <a:xfrm>
          <a:off x="0" y="2977864"/>
          <a:ext cx="6912785" cy="0"/>
        </a:xfrm>
        <a:prstGeom prst="line">
          <a:avLst/>
        </a:prstGeom>
        <a:solidFill>
          <a:schemeClr val="accent2">
            <a:hueOff val="90751"/>
            <a:satOff val="10431"/>
            <a:lumOff val="-8314"/>
            <a:alphaOff val="0"/>
          </a:schemeClr>
        </a:solidFill>
        <a:ln w="19050" cap="flat" cmpd="sng" algn="ctr">
          <a:solidFill>
            <a:schemeClr val="accent2">
              <a:hueOff val="90751"/>
              <a:satOff val="10431"/>
              <a:lumOff val="-83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0F3B9E-313F-4095-AC07-22CEE1CE68CD}">
      <dsp:nvSpPr>
        <dsp:cNvPr id="0" name=""/>
        <dsp:cNvSpPr/>
      </dsp:nvSpPr>
      <dsp:spPr>
        <a:xfrm>
          <a:off x="0" y="2977864"/>
          <a:ext cx="6912785"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Halt durch einen strukturierten Rahmen</a:t>
          </a:r>
        </a:p>
      </dsp:txBody>
      <dsp:txXfrm>
        <a:off x="0" y="2977864"/>
        <a:ext cx="6912785" cy="743920"/>
      </dsp:txXfrm>
    </dsp:sp>
    <dsp:sp modelId="{9FDF0539-B18C-4420-A719-5CEC09932F29}">
      <dsp:nvSpPr>
        <dsp:cNvPr id="0" name=""/>
        <dsp:cNvSpPr/>
      </dsp:nvSpPr>
      <dsp:spPr>
        <a:xfrm>
          <a:off x="0" y="3721784"/>
          <a:ext cx="6912785" cy="0"/>
        </a:xfrm>
        <a:prstGeom prst="line">
          <a:avLst/>
        </a:prstGeom>
        <a:solidFill>
          <a:schemeClr val="accent2">
            <a:hueOff val="113439"/>
            <a:satOff val="13039"/>
            <a:lumOff val="-10393"/>
            <a:alphaOff val="0"/>
          </a:schemeClr>
        </a:solidFill>
        <a:ln w="19050" cap="flat"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BC8C83-2C76-4AF2-B1F0-3E0A43126D86}">
      <dsp:nvSpPr>
        <dsp:cNvPr id="0" name=""/>
        <dsp:cNvSpPr/>
      </dsp:nvSpPr>
      <dsp:spPr>
        <a:xfrm>
          <a:off x="0" y="3721784"/>
          <a:ext cx="6912785"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Aufgreifen von kindlichen Interessen und Bedürfnissen </a:t>
          </a:r>
        </a:p>
      </dsp:txBody>
      <dsp:txXfrm>
        <a:off x="0" y="3721784"/>
        <a:ext cx="6912785" cy="7439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7466B-39C5-4594-B548-E71B5FBB36D1}">
      <dsp:nvSpPr>
        <dsp:cNvPr id="0" name=""/>
        <dsp:cNvSpPr/>
      </dsp:nvSpPr>
      <dsp:spPr>
        <a:xfrm>
          <a:off x="0" y="1145"/>
          <a:ext cx="6769510" cy="4879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A78471-78F9-4731-B079-A0B3C208289B}">
      <dsp:nvSpPr>
        <dsp:cNvPr id="0" name=""/>
        <dsp:cNvSpPr/>
      </dsp:nvSpPr>
      <dsp:spPr>
        <a:xfrm>
          <a:off x="147591" y="110924"/>
          <a:ext cx="268348" cy="26834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0B3D51-2B70-4348-9C14-3CD31854C6EF}">
      <dsp:nvSpPr>
        <dsp:cNvPr id="0" name=""/>
        <dsp:cNvSpPr/>
      </dsp:nvSpPr>
      <dsp:spPr>
        <a:xfrm>
          <a:off x="563532" y="1145"/>
          <a:ext cx="6205977" cy="487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37" tIns="51637" rIns="51637" bIns="51637" numCol="1" spcCol="1270" anchor="ctr" anchorCtr="0">
          <a:noAutofit/>
        </a:bodyPr>
        <a:lstStyle/>
        <a:p>
          <a:pPr marL="0" lvl="0" indent="0" algn="l" defTabSz="800100">
            <a:lnSpc>
              <a:spcPct val="100000"/>
            </a:lnSpc>
            <a:spcBef>
              <a:spcPct val="0"/>
            </a:spcBef>
            <a:spcAft>
              <a:spcPct val="35000"/>
            </a:spcAft>
            <a:buNone/>
          </a:pPr>
          <a:r>
            <a:rPr lang="de-DE" sz="1800" kern="1200" dirty="0"/>
            <a:t>Die Eltern auf die gleiche Stufe stellen und sie als Experten sehen</a:t>
          </a:r>
        </a:p>
      </dsp:txBody>
      <dsp:txXfrm>
        <a:off x="563532" y="1145"/>
        <a:ext cx="6205977" cy="487906"/>
      </dsp:txXfrm>
    </dsp:sp>
    <dsp:sp modelId="{F8F57EEB-0E69-44F2-ACA1-AFD1D5ACD2D7}">
      <dsp:nvSpPr>
        <dsp:cNvPr id="0" name=""/>
        <dsp:cNvSpPr/>
      </dsp:nvSpPr>
      <dsp:spPr>
        <a:xfrm>
          <a:off x="0" y="611028"/>
          <a:ext cx="6769510" cy="4879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0740DD-1535-43B6-BDFB-67ADBFC49DB9}">
      <dsp:nvSpPr>
        <dsp:cNvPr id="0" name=""/>
        <dsp:cNvSpPr/>
      </dsp:nvSpPr>
      <dsp:spPr>
        <a:xfrm>
          <a:off x="147591" y="720807"/>
          <a:ext cx="268348" cy="26834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7B3DC6-841F-4CBC-8834-A083B61A5CA2}">
      <dsp:nvSpPr>
        <dsp:cNvPr id="0" name=""/>
        <dsp:cNvSpPr/>
      </dsp:nvSpPr>
      <dsp:spPr>
        <a:xfrm>
          <a:off x="563532" y="611028"/>
          <a:ext cx="6205977" cy="487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37" tIns="51637" rIns="51637" bIns="51637" numCol="1" spcCol="1270" anchor="ctr" anchorCtr="0">
          <a:noAutofit/>
        </a:bodyPr>
        <a:lstStyle/>
        <a:p>
          <a:pPr marL="0" lvl="0" indent="0" algn="l" defTabSz="800100">
            <a:lnSpc>
              <a:spcPct val="100000"/>
            </a:lnSpc>
            <a:spcBef>
              <a:spcPct val="0"/>
            </a:spcBef>
            <a:spcAft>
              <a:spcPct val="35000"/>
            </a:spcAft>
            <a:buNone/>
          </a:pPr>
          <a:r>
            <a:rPr lang="de-DE" sz="1800" kern="1200" dirty="0"/>
            <a:t>Sich Wohlfühlen ist die Voraussetzung für guten Kontakt </a:t>
          </a:r>
        </a:p>
      </dsp:txBody>
      <dsp:txXfrm>
        <a:off x="563532" y="611028"/>
        <a:ext cx="6205977" cy="487906"/>
      </dsp:txXfrm>
    </dsp:sp>
    <dsp:sp modelId="{D44535EA-6887-4E7B-8070-8E11B81C0E63}">
      <dsp:nvSpPr>
        <dsp:cNvPr id="0" name=""/>
        <dsp:cNvSpPr/>
      </dsp:nvSpPr>
      <dsp:spPr>
        <a:xfrm>
          <a:off x="0" y="1220911"/>
          <a:ext cx="6769510" cy="4879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D0688E-23A3-4ECA-8DAB-5EB12FC7D025}">
      <dsp:nvSpPr>
        <dsp:cNvPr id="0" name=""/>
        <dsp:cNvSpPr/>
      </dsp:nvSpPr>
      <dsp:spPr>
        <a:xfrm>
          <a:off x="147591" y="1330690"/>
          <a:ext cx="268348" cy="26834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EF6A5D-99A6-43AD-A27D-DE81F5115EAD}">
      <dsp:nvSpPr>
        <dsp:cNvPr id="0" name=""/>
        <dsp:cNvSpPr/>
      </dsp:nvSpPr>
      <dsp:spPr>
        <a:xfrm>
          <a:off x="563532" y="1220911"/>
          <a:ext cx="6205977" cy="487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37" tIns="51637" rIns="51637" bIns="51637" numCol="1" spcCol="1270" anchor="ctr" anchorCtr="0">
          <a:noAutofit/>
        </a:bodyPr>
        <a:lstStyle/>
        <a:p>
          <a:pPr marL="0" lvl="0" indent="0" algn="l" defTabSz="800100">
            <a:lnSpc>
              <a:spcPct val="100000"/>
            </a:lnSpc>
            <a:spcBef>
              <a:spcPct val="0"/>
            </a:spcBef>
            <a:spcAft>
              <a:spcPct val="35000"/>
            </a:spcAft>
            <a:buNone/>
          </a:pPr>
          <a:r>
            <a:rPr lang="de-DE" sz="1800" kern="1200" dirty="0"/>
            <a:t>Unterschiede sehen und gegenseitiges Verständnis zeigen</a:t>
          </a:r>
        </a:p>
      </dsp:txBody>
      <dsp:txXfrm>
        <a:off x="563532" y="1220911"/>
        <a:ext cx="6205977" cy="487906"/>
      </dsp:txXfrm>
    </dsp:sp>
    <dsp:sp modelId="{D1F74F15-E597-42FB-83AC-E836595C323E}">
      <dsp:nvSpPr>
        <dsp:cNvPr id="0" name=""/>
        <dsp:cNvSpPr/>
      </dsp:nvSpPr>
      <dsp:spPr>
        <a:xfrm>
          <a:off x="0" y="1830794"/>
          <a:ext cx="6769510" cy="4879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E5227C-E14D-4EA1-AB7D-2D3A6C1B4A50}">
      <dsp:nvSpPr>
        <dsp:cNvPr id="0" name=""/>
        <dsp:cNvSpPr/>
      </dsp:nvSpPr>
      <dsp:spPr>
        <a:xfrm>
          <a:off x="147591" y="1940573"/>
          <a:ext cx="268348" cy="268348"/>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B9F75C-6376-46DF-BB87-870AC9EDC68E}">
      <dsp:nvSpPr>
        <dsp:cNvPr id="0" name=""/>
        <dsp:cNvSpPr/>
      </dsp:nvSpPr>
      <dsp:spPr>
        <a:xfrm>
          <a:off x="563532" y="1830794"/>
          <a:ext cx="6205977" cy="487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37" tIns="51637" rIns="51637" bIns="51637" numCol="1" spcCol="1270" anchor="ctr" anchorCtr="0">
          <a:noAutofit/>
        </a:bodyPr>
        <a:lstStyle/>
        <a:p>
          <a:pPr marL="0" lvl="0" indent="0" algn="l" defTabSz="800100">
            <a:lnSpc>
              <a:spcPct val="100000"/>
            </a:lnSpc>
            <a:spcBef>
              <a:spcPct val="0"/>
            </a:spcBef>
            <a:spcAft>
              <a:spcPct val="35000"/>
            </a:spcAft>
            <a:buNone/>
          </a:pPr>
          <a:r>
            <a:rPr lang="de-DE" sz="1800" kern="1200" dirty="0"/>
            <a:t> Interesse zeigen</a:t>
          </a:r>
        </a:p>
      </dsp:txBody>
      <dsp:txXfrm>
        <a:off x="563532" y="1830794"/>
        <a:ext cx="6205977" cy="487906"/>
      </dsp:txXfrm>
    </dsp:sp>
    <dsp:sp modelId="{9D865142-7861-4F77-BFC3-43AE40C23FFE}">
      <dsp:nvSpPr>
        <dsp:cNvPr id="0" name=""/>
        <dsp:cNvSpPr/>
      </dsp:nvSpPr>
      <dsp:spPr>
        <a:xfrm>
          <a:off x="0" y="2440678"/>
          <a:ext cx="6769510" cy="4879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C5FAE4-3598-4A67-8A2C-B2BC10241E89}">
      <dsp:nvSpPr>
        <dsp:cNvPr id="0" name=""/>
        <dsp:cNvSpPr/>
      </dsp:nvSpPr>
      <dsp:spPr>
        <a:xfrm>
          <a:off x="147591" y="2550457"/>
          <a:ext cx="268348" cy="268348"/>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1023B9-5B18-4994-8590-8DDBD29D5CCA}">
      <dsp:nvSpPr>
        <dsp:cNvPr id="0" name=""/>
        <dsp:cNvSpPr/>
      </dsp:nvSpPr>
      <dsp:spPr>
        <a:xfrm>
          <a:off x="563532" y="2440678"/>
          <a:ext cx="6205977" cy="487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37" tIns="51637" rIns="51637" bIns="51637" numCol="1" spcCol="1270" anchor="ctr" anchorCtr="0">
          <a:noAutofit/>
        </a:bodyPr>
        <a:lstStyle/>
        <a:p>
          <a:pPr marL="0" lvl="0" indent="0" algn="l" defTabSz="800100">
            <a:lnSpc>
              <a:spcPct val="100000"/>
            </a:lnSpc>
            <a:spcBef>
              <a:spcPct val="0"/>
            </a:spcBef>
            <a:spcAft>
              <a:spcPct val="35000"/>
            </a:spcAft>
            <a:buNone/>
          </a:pPr>
          <a:r>
            <a:rPr lang="de-DE" sz="1800" kern="1200" dirty="0"/>
            <a:t>Miteinander kommunizieren</a:t>
          </a:r>
        </a:p>
      </dsp:txBody>
      <dsp:txXfrm>
        <a:off x="563532" y="2440678"/>
        <a:ext cx="6205977" cy="487906"/>
      </dsp:txXfrm>
    </dsp:sp>
    <dsp:sp modelId="{7D36BE6F-AD92-448A-AE3F-1FE355F29FCD}">
      <dsp:nvSpPr>
        <dsp:cNvPr id="0" name=""/>
        <dsp:cNvSpPr/>
      </dsp:nvSpPr>
      <dsp:spPr>
        <a:xfrm>
          <a:off x="0" y="3050561"/>
          <a:ext cx="6769510" cy="4879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23136-2FC5-4587-B63A-3F8838F24EB0}">
      <dsp:nvSpPr>
        <dsp:cNvPr id="0" name=""/>
        <dsp:cNvSpPr/>
      </dsp:nvSpPr>
      <dsp:spPr>
        <a:xfrm>
          <a:off x="147591" y="3160340"/>
          <a:ext cx="268348" cy="268348"/>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9C00A5-A4A3-4622-913A-9371286E637D}">
      <dsp:nvSpPr>
        <dsp:cNvPr id="0" name=""/>
        <dsp:cNvSpPr/>
      </dsp:nvSpPr>
      <dsp:spPr>
        <a:xfrm>
          <a:off x="563532" y="3050561"/>
          <a:ext cx="6205977" cy="487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37" tIns="51637" rIns="51637" bIns="51637" numCol="1" spcCol="1270" anchor="ctr" anchorCtr="0">
          <a:noAutofit/>
        </a:bodyPr>
        <a:lstStyle/>
        <a:p>
          <a:pPr marL="0" lvl="0" indent="0" algn="l" defTabSz="800100">
            <a:lnSpc>
              <a:spcPct val="100000"/>
            </a:lnSpc>
            <a:spcBef>
              <a:spcPct val="0"/>
            </a:spcBef>
            <a:spcAft>
              <a:spcPct val="35000"/>
            </a:spcAft>
            <a:buNone/>
          </a:pPr>
          <a:r>
            <a:rPr lang="de-DE" sz="1800" kern="1200" dirty="0"/>
            <a:t>Wertschätzend und respektvoll sein</a:t>
          </a:r>
        </a:p>
      </dsp:txBody>
      <dsp:txXfrm>
        <a:off x="563532" y="3050561"/>
        <a:ext cx="6205977" cy="4879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92740-7272-4348-B258-45AC95B8A6CC}">
      <dsp:nvSpPr>
        <dsp:cNvPr id="0" name=""/>
        <dsp:cNvSpPr/>
      </dsp:nvSpPr>
      <dsp:spPr>
        <a:xfrm>
          <a:off x="1525781" y="0"/>
          <a:ext cx="4326194" cy="432619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942AEA-C3A0-4269-8A18-3C20BF117231}">
      <dsp:nvSpPr>
        <dsp:cNvPr id="0" name=""/>
        <dsp:cNvSpPr/>
      </dsp:nvSpPr>
      <dsp:spPr>
        <a:xfrm>
          <a:off x="1936769" y="410988"/>
          <a:ext cx="1687215" cy="1687215"/>
        </a:xfrm>
        <a:prstGeom prst="roundRect">
          <a:avLst/>
        </a:prstGeom>
        <a:solidFill>
          <a:schemeClr val="accent1">
            <a:shade val="8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de-DE" sz="1400" kern="1200" dirty="0"/>
        </a:p>
        <a:p>
          <a:pPr marL="0" lvl="0" indent="0" algn="l" defTabSz="622300">
            <a:lnSpc>
              <a:spcPct val="90000"/>
            </a:lnSpc>
            <a:spcBef>
              <a:spcPct val="0"/>
            </a:spcBef>
            <a:spcAft>
              <a:spcPct val="35000"/>
            </a:spcAft>
            <a:buNone/>
          </a:pPr>
          <a:endParaRPr lang="de-DE" sz="1400" kern="1200" dirty="0"/>
        </a:p>
        <a:p>
          <a:pPr marL="0" lvl="0" indent="0" algn="l" defTabSz="622300">
            <a:lnSpc>
              <a:spcPct val="90000"/>
            </a:lnSpc>
            <a:spcBef>
              <a:spcPct val="0"/>
            </a:spcBef>
            <a:spcAft>
              <a:spcPct val="35000"/>
            </a:spcAft>
            <a:buNone/>
          </a:pPr>
          <a:r>
            <a:rPr lang="de-DE" sz="1400" kern="1200" dirty="0"/>
            <a:t>Meinungsabfragen</a:t>
          </a:r>
        </a:p>
        <a:p>
          <a:pPr marL="57150" lvl="1" indent="-57150" algn="l" defTabSz="488950">
            <a:lnSpc>
              <a:spcPct val="90000"/>
            </a:lnSpc>
            <a:spcBef>
              <a:spcPct val="0"/>
            </a:spcBef>
            <a:spcAft>
              <a:spcPct val="15000"/>
            </a:spcAft>
            <a:buChar char="•"/>
          </a:pPr>
          <a:endParaRPr lang="de-DE" sz="1100" kern="1200" dirty="0"/>
        </a:p>
        <a:p>
          <a:pPr marL="57150" lvl="1" indent="-57150" algn="l" defTabSz="488950">
            <a:lnSpc>
              <a:spcPct val="90000"/>
            </a:lnSpc>
            <a:spcBef>
              <a:spcPct val="0"/>
            </a:spcBef>
            <a:spcAft>
              <a:spcPct val="15000"/>
            </a:spcAft>
            <a:buChar char="•"/>
          </a:pPr>
          <a:endParaRPr lang="de-DE" sz="1100" kern="1200" dirty="0"/>
        </a:p>
        <a:p>
          <a:pPr marL="57150" lvl="1" indent="-57150" algn="l" defTabSz="488950">
            <a:lnSpc>
              <a:spcPct val="90000"/>
            </a:lnSpc>
            <a:spcBef>
              <a:spcPct val="0"/>
            </a:spcBef>
            <a:spcAft>
              <a:spcPct val="15000"/>
            </a:spcAft>
            <a:buChar char="•"/>
          </a:pPr>
          <a:endParaRPr lang="de-DE" sz="1100" kern="1200" dirty="0"/>
        </a:p>
      </dsp:txBody>
      <dsp:txXfrm>
        <a:off x="2019132" y="493351"/>
        <a:ext cx="1522489" cy="1522489"/>
      </dsp:txXfrm>
    </dsp:sp>
    <dsp:sp modelId="{8C0573ED-FB47-4043-8423-8C307FD1912F}">
      <dsp:nvSpPr>
        <dsp:cNvPr id="0" name=""/>
        <dsp:cNvSpPr/>
      </dsp:nvSpPr>
      <dsp:spPr>
        <a:xfrm>
          <a:off x="3753770" y="410988"/>
          <a:ext cx="1687215" cy="1687215"/>
        </a:xfrm>
        <a:prstGeom prst="roundRect">
          <a:avLst/>
        </a:prstGeom>
        <a:solidFill>
          <a:schemeClr val="accent1">
            <a:shade val="80000"/>
            <a:hueOff val="87960"/>
            <a:satOff val="-3931"/>
            <a:lumOff val="9105"/>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400" kern="1200" dirty="0"/>
            <a:t>Elternrat</a:t>
          </a:r>
        </a:p>
        <a:p>
          <a:pPr marL="0" lvl="0" algn="ctr" defTabSz="711200">
            <a:lnSpc>
              <a:spcPct val="90000"/>
            </a:lnSpc>
            <a:spcBef>
              <a:spcPct val="0"/>
            </a:spcBef>
            <a:spcAft>
              <a:spcPct val="35000"/>
            </a:spcAft>
            <a:buNone/>
          </a:pPr>
          <a:endParaRPr lang="de-DE" sz="1400" kern="1200" dirty="0"/>
        </a:p>
      </dsp:txBody>
      <dsp:txXfrm>
        <a:off x="3836133" y="493351"/>
        <a:ext cx="1522489" cy="1522489"/>
      </dsp:txXfrm>
    </dsp:sp>
    <dsp:sp modelId="{8453E532-C577-4599-AE55-47411896AC7C}">
      <dsp:nvSpPr>
        <dsp:cNvPr id="0" name=""/>
        <dsp:cNvSpPr/>
      </dsp:nvSpPr>
      <dsp:spPr>
        <a:xfrm>
          <a:off x="1936769" y="2227989"/>
          <a:ext cx="1687215" cy="1687215"/>
        </a:xfrm>
        <a:prstGeom prst="roundRect">
          <a:avLst/>
        </a:prstGeom>
        <a:solidFill>
          <a:schemeClr val="accent1">
            <a:shade val="80000"/>
            <a:hueOff val="175919"/>
            <a:satOff val="-7861"/>
            <a:lumOff val="18211"/>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400" kern="1200" dirty="0"/>
            <a:t>Feiern und Aktivitäten</a:t>
          </a:r>
        </a:p>
        <a:p>
          <a:pPr marL="0" lvl="0" algn="ctr" defTabSz="622300">
            <a:lnSpc>
              <a:spcPct val="90000"/>
            </a:lnSpc>
            <a:spcBef>
              <a:spcPct val="0"/>
            </a:spcBef>
            <a:spcAft>
              <a:spcPct val="35000"/>
            </a:spcAft>
            <a:buNone/>
          </a:pPr>
          <a:endParaRPr lang="de-DE" sz="1400" kern="1200" dirty="0"/>
        </a:p>
      </dsp:txBody>
      <dsp:txXfrm>
        <a:off x="2019132" y="2310352"/>
        <a:ext cx="1522489" cy="1522489"/>
      </dsp:txXfrm>
    </dsp:sp>
    <dsp:sp modelId="{C6B55CCF-0271-4328-9822-AE5DC528B287}">
      <dsp:nvSpPr>
        <dsp:cNvPr id="0" name=""/>
        <dsp:cNvSpPr/>
      </dsp:nvSpPr>
      <dsp:spPr>
        <a:xfrm>
          <a:off x="3753770" y="2227989"/>
          <a:ext cx="1687215" cy="1687215"/>
        </a:xfrm>
        <a:prstGeom prst="roundRect">
          <a:avLst/>
        </a:prstGeom>
        <a:solidFill>
          <a:schemeClr val="accent1">
            <a:shade val="80000"/>
            <a:hueOff val="263879"/>
            <a:satOff val="-11792"/>
            <a:lumOff val="27316"/>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400" kern="1200" dirty="0"/>
            <a:t>Gespräche</a:t>
          </a:r>
        </a:p>
        <a:p>
          <a:pPr marL="0" lvl="0" algn="ctr" defTabSz="1600200">
            <a:lnSpc>
              <a:spcPct val="90000"/>
            </a:lnSpc>
            <a:spcBef>
              <a:spcPct val="0"/>
            </a:spcBef>
            <a:spcAft>
              <a:spcPct val="35000"/>
            </a:spcAft>
            <a:buNone/>
          </a:pPr>
          <a:endParaRPr lang="de-DE" sz="1400" kern="1200" dirty="0"/>
        </a:p>
      </dsp:txBody>
      <dsp:txXfrm>
        <a:off x="3836133" y="2310352"/>
        <a:ext cx="1522489" cy="152248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309798"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633588" y="1"/>
            <a:ext cx="4309798" cy="344091"/>
          </a:xfrm>
          <a:prstGeom prst="rect">
            <a:avLst/>
          </a:prstGeom>
        </p:spPr>
        <p:txBody>
          <a:bodyPr vert="horz" lIns="91440" tIns="45720" rIns="91440" bIns="45720" rtlCol="0"/>
          <a:lstStyle>
            <a:lvl1pPr algn="r">
              <a:defRPr sz="1200"/>
            </a:lvl1pPr>
          </a:lstStyle>
          <a:p>
            <a:fld id="{35B3F8C0-23E1-4EED-9D47-1B0774373A75}" type="datetimeFigureOut">
              <a:rPr lang="de-DE" smtClean="0"/>
              <a:t>25.01.2021</a:t>
            </a:fld>
            <a:endParaRPr lang="de-DE"/>
          </a:p>
        </p:txBody>
      </p:sp>
      <p:sp>
        <p:nvSpPr>
          <p:cNvPr id="4" name="Folienbildplatzhalter 3"/>
          <p:cNvSpPr>
            <a:spLocks noGrp="1" noRot="1" noChangeAspect="1"/>
          </p:cNvSpPr>
          <p:nvPr>
            <p:ph type="sldImg" idx="2"/>
          </p:nvPr>
        </p:nvSpPr>
        <p:spPr>
          <a:xfrm>
            <a:off x="2914650" y="857250"/>
            <a:ext cx="4116388"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94569" y="3300412"/>
            <a:ext cx="7956550" cy="2700338"/>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4309798" cy="34409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633588" y="6513910"/>
            <a:ext cx="4309798" cy="344091"/>
          </a:xfrm>
          <a:prstGeom prst="rect">
            <a:avLst/>
          </a:prstGeom>
        </p:spPr>
        <p:txBody>
          <a:bodyPr vert="horz" lIns="91440" tIns="45720" rIns="91440" bIns="45720" rtlCol="0" anchor="b"/>
          <a:lstStyle>
            <a:lvl1pPr algn="r">
              <a:defRPr sz="1200"/>
            </a:lvl1pPr>
          </a:lstStyle>
          <a:p>
            <a:fld id="{AA6E9425-2CED-4A50-9443-E1A479B7BFCC}" type="slidenum">
              <a:rPr lang="de-DE" smtClean="0"/>
              <a:t>‹Nr.›</a:t>
            </a:fld>
            <a:endParaRPr lang="de-DE"/>
          </a:p>
        </p:txBody>
      </p:sp>
    </p:spTree>
    <p:extLst>
      <p:ext uri="{BB962C8B-B14F-4D97-AF65-F5344CB8AC3E}">
        <p14:creationId xmlns:p14="http://schemas.microsoft.com/office/powerpoint/2010/main" val="1428394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de-DE"/>
              <a:t>Mastertitelformat bearbeiten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1E17F11-A33D-45C4-8F0D-2F5B56495187}" type="datetimeFigureOut">
              <a:rPr lang="de-DE" smtClean="0"/>
              <a:t>25.01.2021</a:t>
            </a:fld>
            <a:endParaRPr lang="de-DE"/>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de-DE"/>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DB0D2D5-636A-494C-AAC6-D4DF1D23D56A}" type="slidenum">
              <a:rPr lang="de-DE" smtClean="0"/>
              <a:t>‹Nr.›</a:t>
            </a:fld>
            <a:endParaRPr lang="de-DE"/>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253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1E17F11-A33D-45C4-8F0D-2F5B56495187}" type="datetimeFigureOut">
              <a:rPr lang="de-DE" smtClean="0"/>
              <a:t>25.01.2021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DB0D2D5-636A-494C-AAC6-D4DF1D23D56A}" type="slidenum">
              <a:rPr lang="de-DE" smtClean="0"/>
              <a:t>‹Nr.›</a:t>
            </a:fld>
            <a:endParaRPr lang="de-DE"/>
          </a:p>
        </p:txBody>
      </p:sp>
    </p:spTree>
    <p:extLst>
      <p:ext uri="{BB962C8B-B14F-4D97-AF65-F5344CB8AC3E}">
        <p14:creationId xmlns:p14="http://schemas.microsoft.com/office/powerpoint/2010/main" val="3967060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1E17F11-A33D-45C4-8F0D-2F5B56495187}" type="datetimeFigureOut">
              <a:rPr lang="de-DE" smtClean="0"/>
              <a:t>25.01.2021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DB0D2D5-636A-494C-AAC6-D4DF1D23D56A}" type="slidenum">
              <a:rPr lang="de-DE" smtClean="0"/>
              <a:t>‹Nr.›</a:t>
            </a:fld>
            <a:endParaRPr lang="de-DE"/>
          </a:p>
        </p:txBody>
      </p:sp>
    </p:spTree>
    <p:extLst>
      <p:ext uri="{BB962C8B-B14F-4D97-AF65-F5344CB8AC3E}">
        <p14:creationId xmlns:p14="http://schemas.microsoft.com/office/powerpoint/2010/main" val="3082315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1E17F11-A33D-45C4-8F0D-2F5B56495187}" type="datetimeFigureOut">
              <a:rPr lang="de-DE" smtClean="0"/>
              <a:t>25.01.2021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DB0D2D5-636A-494C-AAC6-D4DF1D23D56A}" type="slidenum">
              <a:rPr lang="de-DE" smtClean="0"/>
              <a:t>‹Nr.›</a:t>
            </a:fld>
            <a:endParaRPr lang="de-DE"/>
          </a:p>
        </p:txBody>
      </p:sp>
    </p:spTree>
    <p:extLst>
      <p:ext uri="{BB962C8B-B14F-4D97-AF65-F5344CB8AC3E}">
        <p14:creationId xmlns:p14="http://schemas.microsoft.com/office/powerpoint/2010/main" val="3020129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de-DE"/>
              <a:t>Mastertitelformat bearbeiten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F1E17F11-A33D-45C4-8F0D-2F5B56495187}" type="datetimeFigureOut">
              <a:rPr lang="de-DE" smtClean="0"/>
              <a:t>25.01.2021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DB0D2D5-636A-494C-AAC6-D4DF1D23D56A}" type="slidenum">
              <a:rPr lang="de-DE" smtClean="0"/>
              <a:t>‹Nr.›</a:t>
            </a:fld>
            <a:endParaRPr lang="de-DE"/>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73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F1E17F11-A33D-45C4-8F0D-2F5B56495187}" type="datetimeFigureOut">
              <a:rPr lang="de-DE" smtClean="0"/>
              <a:t>25.01.2021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DB0D2D5-636A-494C-AAC6-D4DF1D23D56A}" type="slidenum">
              <a:rPr lang="de-DE" smtClean="0"/>
              <a:t>‹Nr.›</a:t>
            </a:fld>
            <a:endParaRPr lang="de-DE"/>
          </a:p>
        </p:txBody>
      </p:sp>
    </p:spTree>
    <p:extLst>
      <p:ext uri="{BB962C8B-B14F-4D97-AF65-F5344CB8AC3E}">
        <p14:creationId xmlns:p14="http://schemas.microsoft.com/office/powerpoint/2010/main" val="118558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F1E17F11-A33D-45C4-8F0D-2F5B56495187}" type="datetimeFigureOut">
              <a:rPr lang="de-DE" smtClean="0"/>
              <a:t>25.01.2021</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CDB0D2D5-636A-494C-AAC6-D4DF1D23D56A}" type="slidenum">
              <a:rPr lang="de-DE" smtClean="0"/>
              <a:t>‹Nr.›</a:t>
            </a:fld>
            <a:endParaRPr lang="de-DE"/>
          </a:p>
        </p:txBody>
      </p:sp>
    </p:spTree>
    <p:extLst>
      <p:ext uri="{BB962C8B-B14F-4D97-AF65-F5344CB8AC3E}">
        <p14:creationId xmlns:p14="http://schemas.microsoft.com/office/powerpoint/2010/main" val="50308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F1E17F11-A33D-45C4-8F0D-2F5B56495187}" type="datetimeFigureOut">
              <a:rPr lang="de-DE" smtClean="0"/>
              <a:t>25.01.2021</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CDB0D2D5-636A-494C-AAC6-D4DF1D23D56A}" type="slidenum">
              <a:rPr lang="de-DE" smtClean="0"/>
              <a:t>‹Nr.›</a:t>
            </a:fld>
            <a:endParaRPr lang="de-DE"/>
          </a:p>
        </p:txBody>
      </p:sp>
    </p:spTree>
    <p:extLst>
      <p:ext uri="{BB962C8B-B14F-4D97-AF65-F5344CB8AC3E}">
        <p14:creationId xmlns:p14="http://schemas.microsoft.com/office/powerpoint/2010/main" val="44328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17F11-A33D-45C4-8F0D-2F5B56495187}" type="datetimeFigureOut">
              <a:rPr lang="de-DE" smtClean="0"/>
              <a:t>25.01.2021</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CDB0D2D5-636A-494C-AAC6-D4DF1D23D56A}" type="slidenum">
              <a:rPr lang="de-DE" smtClean="0"/>
              <a:t>‹Nr.›</a:t>
            </a:fld>
            <a:endParaRPr lang="de-DE"/>
          </a:p>
        </p:txBody>
      </p:sp>
    </p:spTree>
    <p:extLst>
      <p:ext uri="{BB962C8B-B14F-4D97-AF65-F5344CB8AC3E}">
        <p14:creationId xmlns:p14="http://schemas.microsoft.com/office/powerpoint/2010/main" val="1508695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e-DE"/>
              <a:t>Mastertitelformat bearbeiten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F1E17F11-A33D-45C4-8F0D-2F5B56495187}" type="datetimeFigureOut">
              <a:rPr lang="de-DE" smtClean="0"/>
              <a:t>25.01.2021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DB0D2D5-636A-494C-AAC6-D4DF1D23D56A}" type="slidenum">
              <a:rPr lang="de-DE" smtClean="0"/>
              <a:t>‹Nr.›</a:t>
            </a:fld>
            <a:endParaRPr lang="de-DE"/>
          </a:p>
        </p:txBody>
      </p:sp>
    </p:spTree>
    <p:extLst>
      <p:ext uri="{BB962C8B-B14F-4D97-AF65-F5344CB8AC3E}">
        <p14:creationId xmlns:p14="http://schemas.microsoft.com/office/powerpoint/2010/main" val="354111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e-DE"/>
              <a:t>Mastertitelformat bearbeiten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F1E17F11-A33D-45C4-8F0D-2F5B56495187}" type="datetimeFigureOut">
              <a:rPr lang="de-DE" smtClean="0"/>
              <a:t>25.01.2021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DB0D2D5-636A-494C-AAC6-D4DF1D23D56A}" type="slidenum">
              <a:rPr lang="de-DE" smtClean="0"/>
              <a:t>‹Nr.›</a:t>
            </a:fld>
            <a:endParaRPr lang="de-DE"/>
          </a:p>
        </p:txBody>
      </p:sp>
    </p:spTree>
    <p:extLst>
      <p:ext uri="{BB962C8B-B14F-4D97-AF65-F5344CB8AC3E}">
        <p14:creationId xmlns:p14="http://schemas.microsoft.com/office/powerpoint/2010/main" val="70085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F1E17F11-A33D-45C4-8F0D-2F5B56495187}" type="datetimeFigureOut">
              <a:rPr lang="de-DE" smtClean="0"/>
              <a:t>25.01.2021</a:t>
            </a:fld>
            <a:endParaRPr lang="de-DE"/>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de-DE"/>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CDB0D2D5-636A-494C-AAC6-D4DF1D23D56A}" type="slidenum">
              <a:rPr lang="de-DE" smtClean="0"/>
              <a:t>‹Nr.›</a:t>
            </a:fld>
            <a:endParaRPr lang="de-DE"/>
          </a:p>
        </p:txBody>
      </p:sp>
    </p:spTree>
    <p:extLst>
      <p:ext uri="{BB962C8B-B14F-4D97-AF65-F5344CB8AC3E}">
        <p14:creationId xmlns:p14="http://schemas.microsoft.com/office/powerpoint/2010/main" val="772644810"/>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jpe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4.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2" name="Bildplatzhalter 11" descr="Ein Bild, das Gebäude, draußen, geparkt, klein enthält.&#10;&#10;Automatisch generierte Beschreibung">
            <a:extLst>
              <a:ext uri="{FF2B5EF4-FFF2-40B4-BE49-F238E27FC236}">
                <a16:creationId xmlns:a16="http://schemas.microsoft.com/office/drawing/2014/main" id="{1A9BBC11-C7AC-4328-ACBC-741E0B95427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565" r="7565"/>
          <a:stretch>
            <a:fillRect/>
          </a:stretch>
        </p:blipFill>
        <p:spPr/>
      </p:pic>
      <p:sp>
        <p:nvSpPr>
          <p:cNvPr id="3" name="Untertitel 2"/>
          <p:cNvSpPr>
            <a:spLocks noGrp="1"/>
          </p:cNvSpPr>
          <p:nvPr>
            <p:ph type="body" sz="half" idx="2"/>
          </p:nvPr>
        </p:nvSpPr>
        <p:spPr>
          <a:xfrm>
            <a:off x="495946" y="4015408"/>
            <a:ext cx="4578974" cy="1745311"/>
          </a:xfrm>
          <a:solidFill>
            <a:schemeClr val="bg1"/>
          </a:solidFill>
        </p:spPr>
        <p:txBody>
          <a:bodyPr>
            <a:normAutofit fontScale="92500"/>
            <a:scene3d>
              <a:camera prst="orthographicFront"/>
              <a:lightRig rig="harsh" dir="t"/>
            </a:scene3d>
            <a:sp3d extrusionH="57150" prstMaterial="matte">
              <a:bevelT w="63500" h="12700" prst="angle"/>
              <a:contourClr>
                <a:schemeClr val="bg1">
                  <a:lumMod val="65000"/>
                </a:schemeClr>
              </a:contourClr>
            </a:sp3d>
          </a:bodyPr>
          <a:lstStyle/>
          <a:p>
            <a:pPr>
              <a:lnSpc>
                <a:spcPct val="102000"/>
              </a:lnSpc>
              <a:spcAft>
                <a:spcPts val="600"/>
              </a:spcAft>
            </a:pPr>
            <a:endParaRPr lang="de-DE" sz="3200" b="1" dirty="0">
              <a:ln/>
              <a:solidFill>
                <a:schemeClr val="accent3"/>
              </a:solidFill>
              <a:cs typeface="Calibri Light" panose="020F0302020204030204" pitchFamily="34" charset="0"/>
            </a:endParaRPr>
          </a:p>
          <a:p>
            <a:pPr>
              <a:lnSpc>
                <a:spcPct val="102000"/>
              </a:lnSpc>
              <a:spcAft>
                <a:spcPts val="600"/>
              </a:spcAft>
            </a:pPr>
            <a:r>
              <a:rPr lang="de-DE" sz="4800" b="1" i="1" dirty="0">
                <a:ln w="22225">
                  <a:solidFill>
                    <a:schemeClr val="accent2"/>
                  </a:solidFill>
                  <a:prstDash val="solid"/>
                </a:ln>
                <a:solidFill>
                  <a:schemeClr val="accent2">
                    <a:lumMod val="40000"/>
                    <a:lumOff val="60000"/>
                  </a:schemeClr>
                </a:solidFill>
                <a:cs typeface="Calibri Light" panose="020F0302020204030204" pitchFamily="34" charset="0"/>
              </a:rPr>
              <a:t>Entdecke die Welt</a:t>
            </a:r>
          </a:p>
          <a:p>
            <a:pPr>
              <a:lnSpc>
                <a:spcPct val="102000"/>
              </a:lnSpc>
              <a:spcAft>
                <a:spcPts val="600"/>
              </a:spcAft>
            </a:pPr>
            <a:endParaRPr lang="de-DE" sz="3200" b="1" dirty="0">
              <a:ln/>
              <a:solidFill>
                <a:schemeClr val="accent3"/>
              </a:solidFill>
              <a:cs typeface="Calibri Light" panose="020F0302020204030204" pitchFamily="34" charset="0"/>
            </a:endParaRPr>
          </a:p>
          <a:p>
            <a:pPr>
              <a:lnSpc>
                <a:spcPct val="102000"/>
              </a:lnSpc>
              <a:spcAft>
                <a:spcPts val="600"/>
              </a:spcAft>
            </a:pPr>
            <a:endParaRPr lang="de-DE" sz="3200" b="1" dirty="0">
              <a:ln/>
              <a:solidFill>
                <a:schemeClr val="accent3"/>
              </a:solidFill>
              <a:cs typeface="Calibri Light" panose="020F0302020204030204" pitchFamily="34" charset="0"/>
            </a:endParaRPr>
          </a:p>
        </p:txBody>
      </p:sp>
      <p:sp>
        <p:nvSpPr>
          <p:cNvPr id="4" name="Rechteck: abgerundete Ecken 3">
            <a:extLst>
              <a:ext uri="{FF2B5EF4-FFF2-40B4-BE49-F238E27FC236}">
                <a16:creationId xmlns:a16="http://schemas.microsoft.com/office/drawing/2014/main" id="{797CBB28-90E2-4640-B40B-DAC60426A454}"/>
              </a:ext>
            </a:extLst>
          </p:cNvPr>
          <p:cNvSpPr/>
          <p:nvPr/>
        </p:nvSpPr>
        <p:spPr>
          <a:xfrm>
            <a:off x="755510" y="1069847"/>
            <a:ext cx="4180283" cy="2571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ln w="0"/>
                <a:effectLst>
                  <a:outerShdw blurRad="38100" dist="25400" dir="5400000" algn="ctr" rotWithShape="0">
                    <a:srgbClr val="6E747A">
                      <a:alpha val="43000"/>
                    </a:srgbClr>
                  </a:outerShdw>
                </a:effectLst>
              </a:rPr>
              <a:t>Konzeption</a:t>
            </a:r>
            <a:br>
              <a:rPr lang="de-DE" sz="2800" dirty="0">
                <a:ln w="0"/>
                <a:effectLst>
                  <a:outerShdw blurRad="38100" dist="25400" dir="5400000" algn="ctr" rotWithShape="0">
                    <a:srgbClr val="6E747A">
                      <a:alpha val="43000"/>
                    </a:srgbClr>
                  </a:outerShdw>
                </a:effectLst>
              </a:rPr>
            </a:br>
            <a:br>
              <a:rPr lang="de-DE" sz="2800" dirty="0">
                <a:ln w="0"/>
                <a:effectLst>
                  <a:outerShdw blurRad="38100" dist="25400" dir="5400000" algn="ctr" rotWithShape="0">
                    <a:srgbClr val="6E747A">
                      <a:alpha val="43000"/>
                    </a:srgbClr>
                  </a:outerShdw>
                </a:effectLst>
              </a:rPr>
            </a:br>
            <a:r>
              <a:rPr lang="de-DE" sz="2800" dirty="0">
                <a:ln w="0"/>
                <a:effectLst>
                  <a:outerShdw blurRad="38100" dist="25400" dir="5400000" algn="ctr" rotWithShape="0">
                    <a:srgbClr val="6E747A">
                      <a:alpha val="43000"/>
                    </a:srgbClr>
                  </a:outerShdw>
                </a:effectLst>
              </a:rPr>
              <a:t>Kath. Kindertagesstätte </a:t>
            </a:r>
            <a:br>
              <a:rPr lang="de-DE" sz="2800" dirty="0">
                <a:ln w="0"/>
                <a:effectLst>
                  <a:outerShdw blurRad="38100" dist="25400" dir="5400000" algn="ctr" rotWithShape="0">
                    <a:srgbClr val="6E747A">
                      <a:alpha val="43000"/>
                    </a:srgbClr>
                  </a:outerShdw>
                </a:effectLst>
              </a:rPr>
            </a:br>
            <a:r>
              <a:rPr lang="de-DE" sz="2800" dirty="0">
                <a:ln w="0"/>
                <a:effectLst>
                  <a:outerShdw blurRad="38100" dist="25400" dir="5400000" algn="ctr" rotWithShape="0">
                    <a:srgbClr val="6E747A">
                      <a:alpha val="43000"/>
                    </a:srgbClr>
                  </a:outerShdw>
                </a:effectLst>
              </a:rPr>
              <a:t>St. Franziskus Osnabrück</a:t>
            </a:r>
            <a:endParaRPr lang="de-DE" sz="2800" dirty="0"/>
          </a:p>
        </p:txBody>
      </p:sp>
    </p:spTree>
    <p:extLst>
      <p:ext uri="{BB962C8B-B14F-4D97-AF65-F5344CB8AC3E}">
        <p14:creationId xmlns:p14="http://schemas.microsoft.com/office/powerpoint/2010/main" val="972729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E967E2-9C04-49C4-814F-8C10475AF7A8}"/>
              </a:ext>
            </a:extLst>
          </p:cNvPr>
          <p:cNvSpPr>
            <a:spLocks noGrp="1"/>
          </p:cNvSpPr>
          <p:nvPr>
            <p:ph type="title"/>
          </p:nvPr>
        </p:nvSpPr>
        <p:spPr>
          <a:xfrm>
            <a:off x="6106704" y="609600"/>
            <a:ext cx="5364444" cy="1356360"/>
          </a:xfrm>
        </p:spPr>
        <p:txBody>
          <a:bodyPr vert="horz" lIns="91440" tIns="45720" rIns="91440" bIns="45720" rtlCol="0" anchor="ctr">
            <a:normAutofit/>
          </a:bodyPr>
          <a:lstStyle/>
          <a:p>
            <a:pPr algn="ctr"/>
            <a:r>
              <a:rPr lang="en-US" sz="4000" dirty="0" err="1"/>
              <a:t>Wir</a:t>
            </a:r>
            <a:r>
              <a:rPr lang="en-US" sz="4000" dirty="0"/>
              <a:t> </a:t>
            </a:r>
            <a:r>
              <a:rPr lang="en-US" sz="4000" dirty="0" err="1"/>
              <a:t>sehen</a:t>
            </a:r>
            <a:r>
              <a:rPr lang="en-US" sz="4000" dirty="0"/>
              <a:t> das Positive</a:t>
            </a:r>
          </a:p>
        </p:txBody>
      </p:sp>
      <p:graphicFrame>
        <p:nvGraphicFramePr>
          <p:cNvPr id="6" name="Inhaltsplatzhalter 5">
            <a:extLst>
              <a:ext uri="{FF2B5EF4-FFF2-40B4-BE49-F238E27FC236}">
                <a16:creationId xmlns:a16="http://schemas.microsoft.com/office/drawing/2014/main" id="{22382150-73D1-49C7-9330-A3550AF4470D}"/>
              </a:ext>
            </a:extLst>
          </p:cNvPr>
          <p:cNvGraphicFramePr>
            <a:graphicFrameLocks noGrp="1"/>
          </p:cNvGraphicFramePr>
          <p:nvPr>
            <p:ph sz="half" idx="1"/>
            <p:extLst>
              <p:ext uri="{D42A27DB-BD31-4B8C-83A1-F6EECF244321}">
                <p14:modId xmlns:p14="http://schemas.microsoft.com/office/powerpoint/2010/main" val="2117888129"/>
              </p:ext>
            </p:extLst>
          </p:nvPr>
        </p:nvGraphicFramePr>
        <p:xfrm>
          <a:off x="6106703" y="2057400"/>
          <a:ext cx="5364444"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2" name="Inhaltsplatzhalter 61">
            <a:extLst>
              <a:ext uri="{FF2B5EF4-FFF2-40B4-BE49-F238E27FC236}">
                <a16:creationId xmlns:a16="http://schemas.microsoft.com/office/drawing/2014/main" id="{BDD271CE-BB39-46A1-A356-3481ACC5AA9B}"/>
              </a:ext>
            </a:extLst>
          </p:cNvPr>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720852" y="1646039"/>
            <a:ext cx="4754563" cy="3565922"/>
          </a:xfrm>
        </p:spPr>
      </p:pic>
    </p:spTree>
    <p:extLst>
      <p:ext uri="{BB962C8B-B14F-4D97-AF65-F5344CB8AC3E}">
        <p14:creationId xmlns:p14="http://schemas.microsoft.com/office/powerpoint/2010/main" val="223510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54D9AF5-1741-4A40-AA2F-4328670576DE}"/>
              </a:ext>
            </a:extLst>
          </p:cNvPr>
          <p:cNvSpPr>
            <a:spLocks noGrp="1"/>
          </p:cNvSpPr>
          <p:nvPr>
            <p:ph type="title"/>
          </p:nvPr>
        </p:nvSpPr>
        <p:spPr>
          <a:xfrm>
            <a:off x="1142999" y="609600"/>
            <a:ext cx="10310247" cy="1356360"/>
          </a:xfrm>
        </p:spPr>
        <p:txBody>
          <a:bodyPr>
            <a:normAutofit/>
          </a:bodyPr>
          <a:lstStyle/>
          <a:p>
            <a:r>
              <a:rPr lang="de-DE" sz="4000" dirty="0"/>
              <a:t>Teamarbeit mit Konzentration auf Stärken</a:t>
            </a:r>
          </a:p>
        </p:txBody>
      </p:sp>
      <p:sp>
        <p:nvSpPr>
          <p:cNvPr id="8" name="Inhaltsplatzhalter 7">
            <a:extLst>
              <a:ext uri="{FF2B5EF4-FFF2-40B4-BE49-F238E27FC236}">
                <a16:creationId xmlns:a16="http://schemas.microsoft.com/office/drawing/2014/main" id="{96C8131A-6EA2-4D1F-836B-19401702DA14}"/>
              </a:ext>
            </a:extLst>
          </p:cNvPr>
          <p:cNvSpPr>
            <a:spLocks noGrp="1"/>
          </p:cNvSpPr>
          <p:nvPr>
            <p:ph sz="half" idx="1"/>
          </p:nvPr>
        </p:nvSpPr>
        <p:spPr>
          <a:xfrm>
            <a:off x="1142999" y="1809135"/>
            <a:ext cx="10134600" cy="2290918"/>
          </a:xfrm>
        </p:spPr>
        <p:txBody>
          <a:bodyPr>
            <a:noAutofit/>
          </a:bodyPr>
          <a:lstStyle/>
          <a:p>
            <a:r>
              <a:rPr lang="de-DE" sz="2000" dirty="0">
                <a:solidFill>
                  <a:schemeClr val="tx1"/>
                </a:solidFill>
              </a:rPr>
              <a:t>Wir diskutieren und tauschen uns kollegial aus.</a:t>
            </a:r>
          </a:p>
          <a:p>
            <a:r>
              <a:rPr lang="de-DE" sz="2000" dirty="0">
                <a:solidFill>
                  <a:schemeClr val="tx1"/>
                </a:solidFill>
              </a:rPr>
              <a:t>Wir moderieren den Austausch und haben ein Zeitmanagement.</a:t>
            </a:r>
          </a:p>
          <a:p>
            <a:r>
              <a:rPr lang="de-DE" sz="2000" dirty="0">
                <a:solidFill>
                  <a:schemeClr val="tx1"/>
                </a:solidFill>
              </a:rPr>
              <a:t>Wir konzentrieren uns auf die Stärken der Kollegin.</a:t>
            </a:r>
          </a:p>
          <a:p>
            <a:r>
              <a:rPr lang="de-DE" sz="2000" dirty="0">
                <a:solidFill>
                  <a:schemeClr val="tx1"/>
                </a:solidFill>
              </a:rPr>
              <a:t>Wir achten auf einen gemeinsamen wertschätzenden Blick auf das Kind.</a:t>
            </a:r>
          </a:p>
          <a:p>
            <a:r>
              <a:rPr lang="de-DE" sz="2000" dirty="0">
                <a:solidFill>
                  <a:schemeClr val="tx1"/>
                </a:solidFill>
              </a:rPr>
              <a:t>Wir beschreiben jede Stärke genau.</a:t>
            </a:r>
          </a:p>
          <a:p>
            <a:endParaRPr lang="de-DE" sz="2000" dirty="0"/>
          </a:p>
        </p:txBody>
      </p:sp>
      <p:sp>
        <p:nvSpPr>
          <p:cNvPr id="10" name="Inhaltsplatzhalter 9">
            <a:extLst>
              <a:ext uri="{FF2B5EF4-FFF2-40B4-BE49-F238E27FC236}">
                <a16:creationId xmlns:a16="http://schemas.microsoft.com/office/drawing/2014/main" id="{021564D3-CAD5-4280-BFF4-5D6FC64AD803}"/>
              </a:ext>
            </a:extLst>
          </p:cNvPr>
          <p:cNvSpPr>
            <a:spLocks noGrp="1"/>
          </p:cNvSpPr>
          <p:nvPr>
            <p:ph sz="half" idx="2"/>
          </p:nvPr>
        </p:nvSpPr>
        <p:spPr>
          <a:xfrm>
            <a:off x="5427407" y="4468761"/>
            <a:ext cx="5456903" cy="1602658"/>
          </a:xfr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normAutofit/>
          </a:bodyPr>
          <a:lstStyle/>
          <a:p>
            <a:pPr>
              <a:lnSpc>
                <a:spcPct val="150000"/>
              </a:lnSpc>
            </a:pPr>
            <a:r>
              <a:rPr lang="en-US" sz="2000" dirty="0" err="1">
                <a:solidFill>
                  <a:schemeClr val="tx1"/>
                </a:solidFill>
              </a:rPr>
              <a:t>Probleme</a:t>
            </a:r>
            <a:r>
              <a:rPr lang="en-US" sz="2000" dirty="0">
                <a:solidFill>
                  <a:schemeClr val="tx1"/>
                </a:solidFill>
              </a:rPr>
              <a:t> </a:t>
            </a:r>
            <a:r>
              <a:rPr lang="en-US" sz="2000" dirty="0" err="1">
                <a:solidFill>
                  <a:schemeClr val="tx1"/>
                </a:solidFill>
              </a:rPr>
              <a:t>im</a:t>
            </a:r>
            <a:r>
              <a:rPr lang="en-US" sz="2000" dirty="0">
                <a:solidFill>
                  <a:schemeClr val="tx1"/>
                </a:solidFill>
              </a:rPr>
              <a:t> </a:t>
            </a:r>
            <a:r>
              <a:rPr lang="en-US" sz="2000" dirty="0" err="1">
                <a:solidFill>
                  <a:schemeClr val="tx1"/>
                </a:solidFill>
              </a:rPr>
              <a:t>kollegialen</a:t>
            </a:r>
            <a:r>
              <a:rPr lang="en-US" sz="2000" dirty="0">
                <a:solidFill>
                  <a:schemeClr val="tx1"/>
                </a:solidFill>
              </a:rPr>
              <a:t> </a:t>
            </a:r>
            <a:r>
              <a:rPr lang="en-US" sz="2000" dirty="0" err="1">
                <a:solidFill>
                  <a:schemeClr val="tx1"/>
                </a:solidFill>
              </a:rPr>
              <a:t>Austausch</a:t>
            </a:r>
            <a:r>
              <a:rPr lang="en-US" sz="2000" dirty="0">
                <a:solidFill>
                  <a:schemeClr val="tx1"/>
                </a:solidFill>
              </a:rPr>
              <a:t> </a:t>
            </a:r>
            <a:r>
              <a:rPr lang="en-US" sz="2000" dirty="0" err="1">
                <a:solidFill>
                  <a:schemeClr val="tx1"/>
                </a:solidFill>
              </a:rPr>
              <a:t>analysieren</a:t>
            </a:r>
            <a:endParaRPr lang="en-US" sz="2000" dirty="0">
              <a:solidFill>
                <a:schemeClr val="tx1"/>
              </a:solidFill>
            </a:endParaRPr>
          </a:p>
          <a:p>
            <a:r>
              <a:rPr lang="en-US" sz="2000" dirty="0" err="1">
                <a:solidFill>
                  <a:schemeClr val="tx1"/>
                </a:solidFill>
              </a:rPr>
              <a:t>Ressourcen</a:t>
            </a:r>
            <a:r>
              <a:rPr lang="en-US" sz="2000" dirty="0">
                <a:solidFill>
                  <a:schemeClr val="tx1"/>
                </a:solidFill>
              </a:rPr>
              <a:t> und </a:t>
            </a:r>
            <a:r>
              <a:rPr lang="en-US" sz="2000" dirty="0" err="1">
                <a:solidFill>
                  <a:schemeClr val="tx1"/>
                </a:solidFill>
              </a:rPr>
              <a:t>Stärken</a:t>
            </a:r>
            <a:r>
              <a:rPr lang="en-US" sz="2000" dirty="0">
                <a:solidFill>
                  <a:schemeClr val="tx1"/>
                </a:solidFill>
              </a:rPr>
              <a:t> </a:t>
            </a:r>
            <a:r>
              <a:rPr lang="en-US" sz="2000" dirty="0" err="1">
                <a:solidFill>
                  <a:schemeClr val="tx1"/>
                </a:solidFill>
              </a:rPr>
              <a:t>herausfinden</a:t>
            </a:r>
            <a:r>
              <a:rPr lang="en-US" sz="2000" dirty="0">
                <a:solidFill>
                  <a:schemeClr val="tx1"/>
                </a:solidFill>
              </a:rPr>
              <a:t> </a:t>
            </a:r>
          </a:p>
          <a:p>
            <a:r>
              <a:rPr lang="en-US" sz="2000" dirty="0" err="1">
                <a:solidFill>
                  <a:schemeClr val="tx1"/>
                </a:solidFill>
              </a:rPr>
              <a:t>Wege</a:t>
            </a:r>
            <a:r>
              <a:rPr lang="en-US" sz="2000" dirty="0">
                <a:solidFill>
                  <a:schemeClr val="tx1"/>
                </a:solidFill>
              </a:rPr>
              <a:t> </a:t>
            </a:r>
            <a:r>
              <a:rPr lang="en-US" sz="2000" dirty="0" err="1">
                <a:solidFill>
                  <a:schemeClr val="tx1"/>
                </a:solidFill>
              </a:rPr>
              <a:t>finden</a:t>
            </a:r>
            <a:r>
              <a:rPr lang="en-US" sz="2000" dirty="0">
                <a:solidFill>
                  <a:schemeClr val="tx1"/>
                </a:solidFill>
              </a:rPr>
              <a:t> und </a:t>
            </a:r>
            <a:r>
              <a:rPr lang="en-US" sz="2000" dirty="0" err="1">
                <a:solidFill>
                  <a:schemeClr val="tx1"/>
                </a:solidFill>
              </a:rPr>
              <a:t>Lösungsorientierung</a:t>
            </a:r>
            <a:endParaRPr lang="en-US" sz="2000" dirty="0">
              <a:solidFill>
                <a:schemeClr val="tx1"/>
              </a:solidFill>
            </a:endParaRPr>
          </a:p>
          <a:p>
            <a:endParaRPr lang="de-DE" dirty="0"/>
          </a:p>
        </p:txBody>
      </p:sp>
      <p:sp>
        <p:nvSpPr>
          <p:cNvPr id="2" name="Pfeil: nach rechts 1">
            <a:extLst>
              <a:ext uri="{FF2B5EF4-FFF2-40B4-BE49-F238E27FC236}">
                <a16:creationId xmlns:a16="http://schemas.microsoft.com/office/drawing/2014/main" id="{544D4F1F-58FA-4D5D-B07D-EDA75C913AA1}"/>
              </a:ext>
            </a:extLst>
          </p:cNvPr>
          <p:cNvSpPr/>
          <p:nvPr/>
        </p:nvSpPr>
        <p:spPr>
          <a:xfrm>
            <a:off x="1307690" y="4572000"/>
            <a:ext cx="3097162" cy="1396181"/>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de-DE" dirty="0"/>
              <a:t>Schritte in der Teamarbeit:</a:t>
            </a:r>
          </a:p>
        </p:txBody>
      </p:sp>
    </p:spTree>
    <p:extLst>
      <p:ext uri="{BB962C8B-B14F-4D97-AF65-F5344CB8AC3E}">
        <p14:creationId xmlns:p14="http://schemas.microsoft.com/office/powerpoint/2010/main" val="3766227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58240" y="762000"/>
            <a:ext cx="9875520" cy="1356360"/>
          </a:xfrm>
        </p:spPr>
        <p:txBody>
          <a:bodyPr>
            <a:normAutofit/>
          </a:bodyPr>
          <a:lstStyle/>
          <a:p>
            <a:pPr algn="ctr"/>
            <a:r>
              <a:rPr lang="de-DE" sz="4000" dirty="0"/>
              <a:t>Das Kita-Gesetz und der Orientierungsplan in Niedersachsen sind verbindlich</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4010163612"/>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6321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solidFill>
        </p:spPr>
        <p:txBody>
          <a:bodyPr>
            <a:noAutofit/>
          </a:bodyPr>
          <a:lstStyle/>
          <a:p>
            <a:r>
              <a:rPr lang="de-DE" sz="4000" dirty="0"/>
              <a:t>Die Arbeit orientiert sich am </a:t>
            </a:r>
            <a:br>
              <a:rPr lang="de-DE" sz="4000" dirty="0"/>
            </a:br>
            <a:r>
              <a:rPr lang="de-DE" sz="4000" dirty="0"/>
              <a:t>niedersächsischen Kindergartengesetz</a:t>
            </a:r>
          </a:p>
        </p:txBody>
      </p:sp>
      <p:sp>
        <p:nvSpPr>
          <p:cNvPr id="3" name="Inhaltsplatzhalter 2">
            <a:extLst>
              <a:ext uri="{FF2B5EF4-FFF2-40B4-BE49-F238E27FC236}">
                <a16:creationId xmlns:a16="http://schemas.microsoft.com/office/drawing/2014/main" id="{A892F044-5EE0-421B-ACF6-DB2055E3A969}"/>
              </a:ext>
            </a:extLst>
          </p:cNvPr>
          <p:cNvSpPr>
            <a:spLocks noGrp="1"/>
          </p:cNvSpPr>
          <p:nvPr>
            <p:ph idx="1"/>
          </p:nvPr>
        </p:nvSpPr>
        <p:spPr>
          <a:xfrm>
            <a:off x="1097280" y="2054942"/>
            <a:ext cx="11003676" cy="4132102"/>
          </a:xfrm>
        </p:spPr>
        <p:txBody>
          <a:bodyPr>
            <a:normAutofit/>
          </a:bodyPr>
          <a:lstStyle/>
          <a:p>
            <a:pPr>
              <a:lnSpc>
                <a:spcPct val="150000"/>
              </a:lnSpc>
            </a:pPr>
            <a:r>
              <a:rPr lang="de-DE" sz="2000" dirty="0">
                <a:solidFill>
                  <a:schemeClr val="tx1"/>
                </a:solidFill>
              </a:rPr>
              <a:t>Starke, kreative, sozial verantwortliche und eigenständige Persönlichkeiten fördern</a:t>
            </a:r>
          </a:p>
          <a:p>
            <a:pPr lvl="0"/>
            <a:r>
              <a:rPr lang="de-DE" sz="2000">
                <a:solidFill>
                  <a:schemeClr val="tx1"/>
                </a:solidFill>
              </a:rPr>
              <a:t>Natürlichen Wissensdrang </a:t>
            </a:r>
            <a:r>
              <a:rPr lang="de-DE" sz="2000" dirty="0">
                <a:solidFill>
                  <a:schemeClr val="tx1"/>
                </a:solidFill>
              </a:rPr>
              <a:t>und Freude am Lernen fördern</a:t>
            </a:r>
          </a:p>
          <a:p>
            <a:pPr lvl="0"/>
            <a:r>
              <a:rPr lang="de-DE" sz="2000" dirty="0">
                <a:solidFill>
                  <a:schemeClr val="tx1"/>
                </a:solidFill>
              </a:rPr>
              <a:t>Gleichberechtigung von Jungen und Mädchen, von behinderten und nichtbehinderten</a:t>
            </a:r>
          </a:p>
          <a:p>
            <a:pPr marL="45720" lvl="0" indent="0">
              <a:buNone/>
            </a:pPr>
            <a:r>
              <a:rPr lang="de-DE" sz="2000" dirty="0">
                <a:solidFill>
                  <a:schemeClr val="tx1"/>
                </a:solidFill>
              </a:rPr>
              <a:t>    Kindern fördern </a:t>
            </a:r>
          </a:p>
          <a:p>
            <a:pPr lvl="0"/>
            <a:r>
              <a:rPr lang="de-DE" sz="2000" dirty="0">
                <a:solidFill>
                  <a:schemeClr val="tx1"/>
                </a:solidFill>
              </a:rPr>
              <a:t>Altersangemessene Mitwirkung der Kinder ermöglichen</a:t>
            </a:r>
          </a:p>
          <a:p>
            <a:pPr lvl="0"/>
            <a:r>
              <a:rPr lang="de-DE" sz="2000" dirty="0">
                <a:solidFill>
                  <a:schemeClr val="tx1"/>
                </a:solidFill>
              </a:rPr>
              <a:t>Unterstützung von Familien gewährleisten</a:t>
            </a:r>
          </a:p>
          <a:p>
            <a:pPr lvl="0"/>
            <a:r>
              <a:rPr lang="de-DE" sz="2000" dirty="0">
                <a:solidFill>
                  <a:schemeClr val="tx1"/>
                </a:solidFill>
              </a:rPr>
              <a:t>Einbeziehen der Lebenswelten</a:t>
            </a:r>
          </a:p>
          <a:p>
            <a:pPr lvl="0"/>
            <a:r>
              <a:rPr lang="de-DE" sz="2000" dirty="0">
                <a:solidFill>
                  <a:schemeClr val="tx1"/>
                </a:solidFill>
              </a:rPr>
              <a:t>Zusammenarbeit mit Grundschulen und anderen Einrichtungen</a:t>
            </a:r>
          </a:p>
        </p:txBody>
      </p:sp>
    </p:spTree>
    <p:extLst>
      <p:ext uri="{BB962C8B-B14F-4D97-AF65-F5344CB8AC3E}">
        <p14:creationId xmlns:p14="http://schemas.microsoft.com/office/powerpoint/2010/main" val="1891420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2EA05-929B-4798-80AF-2D7541D99C5A}"/>
              </a:ext>
            </a:extLst>
          </p:cNvPr>
          <p:cNvSpPr>
            <a:spLocks noGrp="1"/>
          </p:cNvSpPr>
          <p:nvPr>
            <p:ph type="title"/>
          </p:nvPr>
        </p:nvSpPr>
        <p:spPr>
          <a:xfrm>
            <a:off x="1143000" y="884902"/>
            <a:ext cx="9875520" cy="688259"/>
          </a:xfrm>
        </p:spPr>
        <p:txBody>
          <a:bodyPr>
            <a:normAutofit fontScale="90000"/>
          </a:bodyPr>
          <a:lstStyle/>
          <a:p>
            <a:pPr algn="ctr"/>
            <a:r>
              <a:rPr lang="de-DE" dirty="0"/>
              <a:t>Zitat Niedersächsischer Orientierungsplan</a:t>
            </a:r>
            <a:br>
              <a:rPr lang="de-DE" sz="4000" dirty="0"/>
            </a:br>
            <a:endParaRPr lang="de-DE" sz="4000" dirty="0"/>
          </a:p>
        </p:txBody>
      </p:sp>
      <p:graphicFrame>
        <p:nvGraphicFramePr>
          <p:cNvPr id="5" name="Inhaltsplatzhalter 2">
            <a:extLst>
              <a:ext uri="{FF2B5EF4-FFF2-40B4-BE49-F238E27FC236}">
                <a16:creationId xmlns:a16="http://schemas.microsoft.com/office/drawing/2014/main" id="{F47699C5-6B43-433C-96A2-BDE2BF462108}"/>
              </a:ext>
            </a:extLst>
          </p:cNvPr>
          <p:cNvGraphicFramePr>
            <a:graphicFrameLocks noGrp="1"/>
          </p:cNvGraphicFramePr>
          <p:nvPr>
            <p:ph idx="1"/>
            <p:extLst>
              <p:ext uri="{D42A27DB-BD31-4B8C-83A1-F6EECF244321}">
                <p14:modId xmlns:p14="http://schemas.microsoft.com/office/powerpoint/2010/main" val="4264087343"/>
              </p:ext>
            </p:extLst>
          </p:nvPr>
        </p:nvGraphicFramePr>
        <p:xfrm>
          <a:off x="940143" y="1261403"/>
          <a:ext cx="10311714" cy="4986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9312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248778" y="653034"/>
            <a:ext cx="7694442" cy="875071"/>
          </a:xfrm>
        </p:spPr>
        <p:txBody>
          <a:bodyPr>
            <a:normAutofit/>
          </a:bodyPr>
          <a:lstStyle/>
          <a:p>
            <a:pPr algn="ctr"/>
            <a:r>
              <a:rPr lang="de-DE" sz="3700" dirty="0"/>
              <a:t>Der </a:t>
            </a:r>
            <a:r>
              <a:rPr lang="de-DE" sz="4000" dirty="0"/>
              <a:t>Bildungsauftrag</a:t>
            </a:r>
            <a:r>
              <a:rPr lang="de-DE" sz="3700" dirty="0"/>
              <a:t> umfasst</a:t>
            </a:r>
          </a:p>
        </p:txBody>
      </p:sp>
      <p:graphicFrame>
        <p:nvGraphicFramePr>
          <p:cNvPr id="4" name="Inhaltsplatzhalter 3">
            <a:extLst>
              <a:ext uri="{FF2B5EF4-FFF2-40B4-BE49-F238E27FC236}">
                <a16:creationId xmlns:a16="http://schemas.microsoft.com/office/drawing/2014/main" id="{08E39D4B-C91A-4326-AFB9-5F3D5C4BF7A5}"/>
              </a:ext>
            </a:extLst>
          </p:cNvPr>
          <p:cNvGraphicFramePr>
            <a:graphicFrameLocks noGrp="1"/>
          </p:cNvGraphicFramePr>
          <p:nvPr>
            <p:ph idx="1"/>
            <p:extLst>
              <p:ext uri="{D42A27DB-BD31-4B8C-83A1-F6EECF244321}">
                <p14:modId xmlns:p14="http://schemas.microsoft.com/office/powerpoint/2010/main" val="2571633750"/>
              </p:ext>
            </p:extLst>
          </p:nvPr>
        </p:nvGraphicFramePr>
        <p:xfrm>
          <a:off x="2639607" y="1671807"/>
          <a:ext cx="6912785"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958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53144" y="609600"/>
            <a:ext cx="10998081" cy="1258530"/>
          </a:xfrm>
        </p:spPr>
        <p:txBody>
          <a:bodyPr>
            <a:normAutofit/>
          </a:bodyPr>
          <a:lstStyle/>
          <a:p>
            <a:pPr algn="ctr"/>
            <a:r>
              <a:rPr lang="de-DE" sz="4000" dirty="0"/>
              <a:t>Die Partnerschaft mit Eltern ist </a:t>
            </a:r>
            <a:br>
              <a:rPr lang="de-DE" sz="4000" dirty="0"/>
            </a:br>
            <a:r>
              <a:rPr lang="de-DE" sz="4000" dirty="0"/>
              <a:t>das Fundament für eine gelingende Beziehung </a:t>
            </a: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2760383228"/>
              </p:ext>
            </p:extLst>
          </p:nvPr>
        </p:nvGraphicFramePr>
        <p:xfrm>
          <a:off x="2767780" y="2290916"/>
          <a:ext cx="6769510" cy="3539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0085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43000" y="609600"/>
            <a:ext cx="10144432" cy="1356360"/>
          </a:xfrm>
        </p:spPr>
        <p:txBody>
          <a:bodyPr vert="horz" lIns="91440" tIns="45720" rIns="91440" bIns="45720" rtlCol="0" anchor="ctr">
            <a:normAutofit/>
          </a:bodyPr>
          <a:lstStyle/>
          <a:p>
            <a:pPr algn="ctr"/>
            <a:r>
              <a:rPr lang="en-US" sz="4000" dirty="0" err="1"/>
              <a:t>Partizipation</a:t>
            </a:r>
            <a:r>
              <a:rPr lang="en-US" sz="4000" dirty="0"/>
              <a:t>:</a:t>
            </a:r>
            <a:br>
              <a:rPr lang="en-US" sz="4000" dirty="0"/>
            </a:br>
            <a:r>
              <a:rPr lang="en-US" sz="4000" dirty="0"/>
              <a:t>Die </a:t>
            </a:r>
            <a:r>
              <a:rPr lang="en-US" sz="4000" dirty="0" err="1"/>
              <a:t>Eltern</a:t>
            </a:r>
            <a:r>
              <a:rPr lang="en-US" sz="4000" dirty="0"/>
              <a:t> </a:t>
            </a:r>
            <a:r>
              <a:rPr lang="en-US" sz="4000" dirty="0" err="1"/>
              <a:t>bestimmen</a:t>
            </a:r>
            <a:r>
              <a:rPr lang="en-US" sz="4000" dirty="0"/>
              <a:t> </a:t>
            </a:r>
            <a:r>
              <a:rPr lang="en-US" sz="4000" dirty="0" err="1"/>
              <a:t>mit</a:t>
            </a:r>
            <a:endParaRPr lang="en-US" sz="4000" dirty="0"/>
          </a:p>
        </p:txBody>
      </p:sp>
      <p:graphicFrame>
        <p:nvGraphicFramePr>
          <p:cNvPr id="4" name="Inhaltsplatzhalter 3">
            <a:extLst>
              <a:ext uri="{FF2B5EF4-FFF2-40B4-BE49-F238E27FC236}">
                <a16:creationId xmlns:a16="http://schemas.microsoft.com/office/drawing/2014/main" id="{F414AFD3-CBF5-4992-9116-876D87721014}"/>
              </a:ext>
            </a:extLst>
          </p:cNvPr>
          <p:cNvGraphicFramePr>
            <a:graphicFrameLocks noGrp="1"/>
          </p:cNvGraphicFramePr>
          <p:nvPr>
            <p:ph sz="half" idx="1"/>
            <p:extLst>
              <p:ext uri="{D42A27DB-BD31-4B8C-83A1-F6EECF244321}">
                <p14:modId xmlns:p14="http://schemas.microsoft.com/office/powerpoint/2010/main" val="1287530441"/>
              </p:ext>
            </p:extLst>
          </p:nvPr>
        </p:nvGraphicFramePr>
        <p:xfrm>
          <a:off x="2407122" y="1922206"/>
          <a:ext cx="7377756" cy="4326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5216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41E901-7BFA-4558-943B-C8AC314A3600}"/>
              </a:ext>
            </a:extLst>
          </p:cNvPr>
          <p:cNvSpPr>
            <a:spLocks noGrp="1"/>
          </p:cNvSpPr>
          <p:nvPr>
            <p:ph type="title"/>
          </p:nvPr>
        </p:nvSpPr>
        <p:spPr>
          <a:xfrm>
            <a:off x="745723" y="609600"/>
            <a:ext cx="11070455" cy="1054520"/>
          </a:xfrm>
        </p:spPr>
        <p:txBody>
          <a:bodyPr>
            <a:normAutofit/>
          </a:bodyPr>
          <a:lstStyle/>
          <a:p>
            <a:r>
              <a:rPr lang="de-DE" sz="4000" dirty="0"/>
              <a:t>Gemeinsame Arbeit an Werten und Erziehungszielen</a:t>
            </a:r>
          </a:p>
        </p:txBody>
      </p:sp>
      <p:sp>
        <p:nvSpPr>
          <p:cNvPr id="3" name="Inhaltsplatzhalter 2">
            <a:extLst>
              <a:ext uri="{FF2B5EF4-FFF2-40B4-BE49-F238E27FC236}">
                <a16:creationId xmlns:a16="http://schemas.microsoft.com/office/drawing/2014/main" id="{4D46282B-08F6-4BDB-93E4-1C38AF88A9DC}"/>
              </a:ext>
            </a:extLst>
          </p:cNvPr>
          <p:cNvSpPr>
            <a:spLocks noGrp="1"/>
          </p:cNvSpPr>
          <p:nvPr>
            <p:ph sz="half" idx="1"/>
          </p:nvPr>
        </p:nvSpPr>
        <p:spPr>
          <a:xfrm>
            <a:off x="1276165" y="1703626"/>
            <a:ext cx="5965723" cy="4584280"/>
          </a:xfrm>
          <a:ln>
            <a:solidFill>
              <a:schemeClr val="bg1"/>
            </a:solidFill>
          </a:ln>
        </p:spPr>
        <p:style>
          <a:lnRef idx="2">
            <a:schemeClr val="accent2"/>
          </a:lnRef>
          <a:fillRef idx="1">
            <a:schemeClr val="lt1"/>
          </a:fillRef>
          <a:effectRef idx="0">
            <a:schemeClr val="accent2"/>
          </a:effectRef>
          <a:fontRef idx="minor">
            <a:schemeClr val="dk1"/>
          </a:fontRef>
        </p:style>
        <p:txBody>
          <a:bodyPr>
            <a:noAutofit/>
          </a:bodyPr>
          <a:lstStyle/>
          <a:p>
            <a:r>
              <a:rPr lang="de-DE" sz="2000" dirty="0">
                <a:solidFill>
                  <a:schemeClr val="tx1"/>
                </a:solidFill>
              </a:rPr>
              <a:t>Empathie</a:t>
            </a:r>
          </a:p>
          <a:p>
            <a:r>
              <a:rPr lang="de-DE" sz="2000" dirty="0">
                <a:solidFill>
                  <a:schemeClr val="tx1"/>
                </a:solidFill>
              </a:rPr>
              <a:t>Toleranz</a:t>
            </a:r>
          </a:p>
          <a:p>
            <a:r>
              <a:rPr lang="de-DE" sz="2000" dirty="0">
                <a:solidFill>
                  <a:schemeClr val="tx1"/>
                </a:solidFill>
              </a:rPr>
              <a:t>Hilfsbereitschaft</a:t>
            </a:r>
          </a:p>
          <a:p>
            <a:r>
              <a:rPr lang="de-DE" sz="2000" dirty="0">
                <a:solidFill>
                  <a:schemeClr val="tx1"/>
                </a:solidFill>
              </a:rPr>
              <a:t>Ehrlichkeit</a:t>
            </a:r>
          </a:p>
          <a:p>
            <a:r>
              <a:rPr lang="de-DE" sz="2000" dirty="0">
                <a:solidFill>
                  <a:schemeClr val="tx1"/>
                </a:solidFill>
              </a:rPr>
              <a:t>Konfliktfähigkeit </a:t>
            </a:r>
          </a:p>
          <a:p>
            <a:r>
              <a:rPr lang="de-DE" sz="2000" dirty="0">
                <a:solidFill>
                  <a:schemeClr val="tx1"/>
                </a:solidFill>
              </a:rPr>
              <a:t>Lernfähigkeit</a:t>
            </a:r>
          </a:p>
          <a:p>
            <a:r>
              <a:rPr lang="de-DE" sz="2000" dirty="0">
                <a:solidFill>
                  <a:schemeClr val="tx1"/>
                </a:solidFill>
              </a:rPr>
              <a:t>Alltagskompetenzen</a:t>
            </a:r>
          </a:p>
          <a:p>
            <a:r>
              <a:rPr lang="de-DE" sz="2000" dirty="0">
                <a:solidFill>
                  <a:schemeClr val="tx1"/>
                </a:solidFill>
              </a:rPr>
              <a:t>Sozialverhalten</a:t>
            </a:r>
          </a:p>
          <a:p>
            <a:r>
              <a:rPr lang="de-DE" sz="2000" dirty="0">
                <a:solidFill>
                  <a:schemeClr val="tx1"/>
                </a:solidFill>
              </a:rPr>
              <a:t>Körperbewusstsein</a:t>
            </a:r>
          </a:p>
          <a:p>
            <a:r>
              <a:rPr lang="de-DE" sz="2000" dirty="0">
                <a:solidFill>
                  <a:schemeClr val="tx1"/>
                </a:solidFill>
              </a:rPr>
              <a:t>Akteur seiner eigenen Entwicklung</a:t>
            </a:r>
          </a:p>
        </p:txBody>
      </p:sp>
      <p:pic>
        <p:nvPicPr>
          <p:cNvPr id="5" name="Grafik 4">
            <a:extLst>
              <a:ext uri="{FF2B5EF4-FFF2-40B4-BE49-F238E27FC236}">
                <a16:creationId xmlns:a16="http://schemas.microsoft.com/office/drawing/2014/main" id="{949DF449-8F2F-4A57-8C2A-B5E7E210E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739917" y="2401792"/>
            <a:ext cx="4015761" cy="3011821"/>
          </a:xfrm>
          <a:prstGeom prst="rect">
            <a:avLst/>
          </a:prstGeom>
        </p:spPr>
      </p:pic>
    </p:spTree>
    <p:extLst>
      <p:ext uri="{BB962C8B-B14F-4D97-AF65-F5344CB8AC3E}">
        <p14:creationId xmlns:p14="http://schemas.microsoft.com/office/powerpoint/2010/main" val="3145878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0217908-0E22-4FB0-BBB2-C56C3C1619C9}"/>
              </a:ext>
            </a:extLst>
          </p:cNvPr>
          <p:cNvSpPr>
            <a:spLocks noGrp="1"/>
          </p:cNvSpPr>
          <p:nvPr>
            <p:ph type="title"/>
          </p:nvPr>
        </p:nvSpPr>
        <p:spPr>
          <a:xfrm>
            <a:off x="1143000" y="609600"/>
            <a:ext cx="10546492" cy="1356360"/>
          </a:xfrm>
        </p:spPr>
        <p:txBody>
          <a:bodyPr>
            <a:normAutofit/>
          </a:bodyPr>
          <a:lstStyle/>
          <a:p>
            <a:pPr algn="ctr"/>
            <a:r>
              <a:rPr lang="de-DE" sz="4000" dirty="0"/>
              <a:t>Erweitern von Zukunftsfähigkeiten</a:t>
            </a:r>
          </a:p>
        </p:txBody>
      </p:sp>
      <p:graphicFrame>
        <p:nvGraphicFramePr>
          <p:cNvPr id="7" name="Inhaltsplatzhalter 6">
            <a:extLst>
              <a:ext uri="{FF2B5EF4-FFF2-40B4-BE49-F238E27FC236}">
                <a16:creationId xmlns:a16="http://schemas.microsoft.com/office/drawing/2014/main" id="{AFFD4786-1613-44A8-935E-E3B3FD9F66E9}"/>
              </a:ext>
            </a:extLst>
          </p:cNvPr>
          <p:cNvGraphicFramePr>
            <a:graphicFrameLocks noGrp="1"/>
          </p:cNvGraphicFramePr>
          <p:nvPr>
            <p:ph idx="1"/>
            <p:extLst>
              <p:ext uri="{D42A27DB-BD31-4B8C-83A1-F6EECF244321}">
                <p14:modId xmlns:p14="http://schemas.microsoft.com/office/powerpoint/2010/main" val="3411467186"/>
              </p:ext>
            </p:extLst>
          </p:nvPr>
        </p:nvGraphicFramePr>
        <p:xfrm>
          <a:off x="1159668" y="1965960"/>
          <a:ext cx="9872663"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2626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053775-394A-4D3E-B0A2-BCB0FE8E3592}"/>
              </a:ext>
            </a:extLst>
          </p:cNvPr>
          <p:cNvSpPr>
            <a:spLocks noGrp="1"/>
          </p:cNvSpPr>
          <p:nvPr>
            <p:ph type="title"/>
          </p:nvPr>
        </p:nvSpPr>
        <p:spPr>
          <a:xfrm>
            <a:off x="1093306" y="998738"/>
            <a:ext cx="5199926" cy="781287"/>
          </a:xfrm>
        </p:spPr>
        <p:txBody>
          <a:bodyPr vert="horz" lIns="91440" tIns="45720" rIns="91440" bIns="45720" rtlCol="0" anchor="ctr">
            <a:normAutofit/>
          </a:bodyPr>
          <a:lstStyle/>
          <a:p>
            <a:r>
              <a:rPr lang="en-US" sz="4000" dirty="0" err="1"/>
              <a:t>Adresse</a:t>
            </a:r>
            <a:endParaRPr lang="en-US" sz="4000" dirty="0"/>
          </a:p>
        </p:txBody>
      </p:sp>
      <p:pic>
        <p:nvPicPr>
          <p:cNvPr id="10" name="Inhaltsplatzhalter 9">
            <a:extLst>
              <a:ext uri="{FF2B5EF4-FFF2-40B4-BE49-F238E27FC236}">
                <a16:creationId xmlns:a16="http://schemas.microsoft.com/office/drawing/2014/main" id="{F01C3DFA-495E-43BC-A6AB-1932379BB31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798" r="3480" b="-1"/>
          <a:stretch/>
        </p:blipFill>
        <p:spPr>
          <a:xfrm>
            <a:off x="7377343" y="581539"/>
            <a:ext cx="4497669" cy="4262347"/>
          </a:xfrm>
          <a:prstGeom prst="rect">
            <a:avLst/>
          </a:prstGeom>
        </p:spPr>
      </p:pic>
      <p:sp>
        <p:nvSpPr>
          <p:cNvPr id="11" name="Inhaltsplatzhalter 10">
            <a:extLst>
              <a:ext uri="{FF2B5EF4-FFF2-40B4-BE49-F238E27FC236}">
                <a16:creationId xmlns:a16="http://schemas.microsoft.com/office/drawing/2014/main" id="{7C38B94C-0E2B-4BBC-A81B-D259B078CB82}"/>
              </a:ext>
            </a:extLst>
          </p:cNvPr>
          <p:cNvSpPr>
            <a:spLocks noGrp="1"/>
          </p:cNvSpPr>
          <p:nvPr>
            <p:ph sz="half" idx="2"/>
          </p:nvPr>
        </p:nvSpPr>
        <p:spPr>
          <a:xfrm>
            <a:off x="1093306" y="2138453"/>
            <a:ext cx="5493741" cy="4262347"/>
          </a:xfrm>
        </p:spPr>
        <p:txBody>
          <a:bodyPr vert="horz" lIns="91440" tIns="45720" rIns="91440" bIns="45720" rtlCol="0">
            <a:normAutofit/>
          </a:bodyPr>
          <a:lstStyle/>
          <a:p>
            <a:pPr marL="0" indent="0">
              <a:lnSpc>
                <a:spcPct val="100000"/>
              </a:lnSpc>
              <a:buNone/>
            </a:pPr>
            <a:r>
              <a:rPr lang="en-US" sz="2000" dirty="0">
                <a:solidFill>
                  <a:schemeClr val="tx1"/>
                </a:solidFill>
              </a:rPr>
              <a:t>Kath. </a:t>
            </a:r>
            <a:r>
              <a:rPr lang="en-US" sz="2000" dirty="0" err="1">
                <a:solidFill>
                  <a:schemeClr val="tx1"/>
                </a:solidFill>
              </a:rPr>
              <a:t>Kindertagesstätte</a:t>
            </a:r>
            <a:r>
              <a:rPr lang="en-US" sz="2000" dirty="0">
                <a:solidFill>
                  <a:schemeClr val="tx1"/>
                </a:solidFill>
              </a:rPr>
              <a:t> St. </a:t>
            </a:r>
            <a:r>
              <a:rPr lang="en-US" sz="2000" dirty="0" err="1">
                <a:solidFill>
                  <a:schemeClr val="tx1"/>
                </a:solidFill>
              </a:rPr>
              <a:t>Franziskus</a:t>
            </a:r>
            <a:endParaRPr lang="en-US" sz="2000" dirty="0">
              <a:solidFill>
                <a:schemeClr val="tx1"/>
              </a:solidFill>
            </a:endParaRPr>
          </a:p>
          <a:p>
            <a:pPr marL="0" indent="0">
              <a:lnSpc>
                <a:spcPct val="100000"/>
              </a:lnSpc>
              <a:buNone/>
            </a:pPr>
            <a:r>
              <a:rPr lang="en-US" sz="2000" dirty="0" err="1">
                <a:solidFill>
                  <a:schemeClr val="tx1"/>
                </a:solidFill>
              </a:rPr>
              <a:t>Leiterin</a:t>
            </a:r>
            <a:r>
              <a:rPr lang="en-US" sz="2000" dirty="0">
                <a:solidFill>
                  <a:schemeClr val="tx1"/>
                </a:solidFill>
              </a:rPr>
              <a:t>: Kerstin </a:t>
            </a:r>
            <a:r>
              <a:rPr lang="en-US" sz="2000" dirty="0" err="1">
                <a:solidFill>
                  <a:schemeClr val="tx1"/>
                </a:solidFill>
              </a:rPr>
              <a:t>Duhme</a:t>
            </a:r>
            <a:endParaRPr lang="en-US" sz="2000" dirty="0">
              <a:solidFill>
                <a:schemeClr val="tx1"/>
              </a:solidFill>
            </a:endParaRPr>
          </a:p>
          <a:p>
            <a:pPr marL="0" indent="0">
              <a:lnSpc>
                <a:spcPct val="100000"/>
              </a:lnSpc>
              <a:buNone/>
            </a:pPr>
            <a:r>
              <a:rPr lang="en-US" sz="2000" dirty="0" err="1">
                <a:solidFill>
                  <a:schemeClr val="tx1"/>
                </a:solidFill>
              </a:rPr>
              <a:t>Bassumer</a:t>
            </a:r>
            <a:r>
              <a:rPr lang="en-US" sz="2000" dirty="0">
                <a:solidFill>
                  <a:schemeClr val="tx1"/>
                </a:solidFill>
              </a:rPr>
              <a:t> </a:t>
            </a:r>
            <a:r>
              <a:rPr lang="en-US" sz="2000" dirty="0" err="1">
                <a:solidFill>
                  <a:schemeClr val="tx1"/>
                </a:solidFill>
              </a:rPr>
              <a:t>Straße</a:t>
            </a:r>
            <a:r>
              <a:rPr lang="en-US" sz="2000" dirty="0">
                <a:solidFill>
                  <a:schemeClr val="tx1"/>
                </a:solidFill>
              </a:rPr>
              <a:t> 34a</a:t>
            </a:r>
          </a:p>
          <a:p>
            <a:pPr marL="0" indent="0">
              <a:lnSpc>
                <a:spcPct val="100000"/>
              </a:lnSpc>
              <a:buNone/>
            </a:pPr>
            <a:r>
              <a:rPr lang="en-US" sz="2000" dirty="0">
                <a:solidFill>
                  <a:schemeClr val="tx1"/>
                </a:solidFill>
              </a:rPr>
              <a:t>49088 Osnabrück</a:t>
            </a:r>
          </a:p>
          <a:p>
            <a:pPr marL="0" indent="0">
              <a:lnSpc>
                <a:spcPct val="100000"/>
              </a:lnSpc>
              <a:buNone/>
            </a:pPr>
            <a:r>
              <a:rPr lang="en-US" sz="2000" dirty="0">
                <a:solidFill>
                  <a:schemeClr val="tx1"/>
                </a:solidFill>
              </a:rPr>
              <a:t>Tel	 0541 15520</a:t>
            </a:r>
          </a:p>
          <a:p>
            <a:pPr marL="0" indent="0">
              <a:lnSpc>
                <a:spcPct val="100000"/>
              </a:lnSpc>
              <a:buNone/>
            </a:pPr>
            <a:r>
              <a:rPr lang="en-US" sz="2000" dirty="0">
                <a:solidFill>
                  <a:schemeClr val="tx1"/>
                </a:solidFill>
              </a:rPr>
              <a:t>Email 	Kiga-st.franziskus.os@t-online.de</a:t>
            </a:r>
          </a:p>
          <a:p>
            <a:pPr marL="0" indent="0">
              <a:lnSpc>
                <a:spcPct val="100000"/>
              </a:lnSpc>
              <a:buNone/>
            </a:pPr>
            <a:r>
              <a:rPr lang="en-US" sz="2000" dirty="0">
                <a:solidFill>
                  <a:schemeClr val="tx1"/>
                </a:solidFill>
              </a:rPr>
              <a:t>Web 	www.st-franziskus-os.de</a:t>
            </a:r>
          </a:p>
          <a:p>
            <a:pPr marL="0" indent="0">
              <a:lnSpc>
                <a:spcPct val="100000"/>
              </a:lnSpc>
              <a:buNone/>
            </a:pPr>
            <a:endParaRPr lang="en-US" sz="2000" dirty="0">
              <a:solidFill>
                <a:schemeClr val="tx1"/>
              </a:solidFill>
            </a:endParaRPr>
          </a:p>
          <a:p>
            <a:pPr marL="0" indent="0">
              <a:buNone/>
            </a:pPr>
            <a:endParaRPr lang="en-US" sz="1800" dirty="0"/>
          </a:p>
          <a:p>
            <a:pPr marL="0" indent="0">
              <a:buNone/>
            </a:pPr>
            <a:endParaRPr lang="en-US" sz="1800" dirty="0"/>
          </a:p>
        </p:txBody>
      </p:sp>
      <p:sp>
        <p:nvSpPr>
          <p:cNvPr id="2" name="Textfeld 1">
            <a:extLst>
              <a:ext uri="{FF2B5EF4-FFF2-40B4-BE49-F238E27FC236}">
                <a16:creationId xmlns:a16="http://schemas.microsoft.com/office/drawing/2014/main" id="{C34AE991-3645-47A3-A3B9-4014629D0EB7}"/>
              </a:ext>
            </a:extLst>
          </p:cNvPr>
          <p:cNvSpPr txBox="1"/>
          <p:nvPr/>
        </p:nvSpPr>
        <p:spPr>
          <a:xfrm>
            <a:off x="7430610" y="4669655"/>
            <a:ext cx="4761390" cy="1295868"/>
          </a:xfrm>
          <a:prstGeom prst="rect">
            <a:avLst/>
          </a:prstGeom>
          <a:noFill/>
        </p:spPr>
        <p:txBody>
          <a:bodyPr wrap="square" rtlCol="0">
            <a:spAutoFit/>
          </a:bodyPr>
          <a:lstStyle/>
          <a:p>
            <a:pPr marL="0" indent="0">
              <a:lnSpc>
                <a:spcPct val="150000"/>
              </a:lnSpc>
              <a:buNone/>
            </a:pPr>
            <a:r>
              <a:rPr lang="en-US" sz="1800" dirty="0" err="1">
                <a:solidFill>
                  <a:schemeClr val="tx1"/>
                </a:solidFill>
              </a:rPr>
              <a:t>Träger</a:t>
            </a:r>
            <a:r>
              <a:rPr lang="en-US" sz="1800" dirty="0">
                <a:solidFill>
                  <a:schemeClr val="tx1"/>
                </a:solidFill>
              </a:rPr>
              <a:t>: 		Kath. </a:t>
            </a:r>
            <a:r>
              <a:rPr lang="en-US" sz="1800" dirty="0" err="1">
                <a:solidFill>
                  <a:schemeClr val="tx1"/>
                </a:solidFill>
              </a:rPr>
              <a:t>Pfarrei</a:t>
            </a:r>
            <a:r>
              <a:rPr lang="en-US" sz="1800" dirty="0">
                <a:solidFill>
                  <a:schemeClr val="tx1"/>
                </a:solidFill>
              </a:rPr>
              <a:t> Christus König</a:t>
            </a:r>
          </a:p>
          <a:p>
            <a:pPr marL="0" indent="0">
              <a:lnSpc>
                <a:spcPct val="150000"/>
              </a:lnSpc>
              <a:buNone/>
            </a:pPr>
            <a:r>
              <a:rPr lang="en-US" sz="1800" dirty="0" err="1">
                <a:solidFill>
                  <a:schemeClr val="tx1"/>
                </a:solidFill>
              </a:rPr>
              <a:t>Pfarrer</a:t>
            </a:r>
            <a:r>
              <a:rPr lang="en-US" sz="1800" dirty="0">
                <a:solidFill>
                  <a:schemeClr val="tx1"/>
                </a:solidFill>
              </a:rPr>
              <a:t>: 		Alexander </a:t>
            </a:r>
            <a:r>
              <a:rPr lang="en-US" sz="1800" dirty="0" err="1">
                <a:solidFill>
                  <a:schemeClr val="tx1"/>
                </a:solidFill>
              </a:rPr>
              <a:t>Bergel</a:t>
            </a:r>
            <a:r>
              <a:rPr lang="en-US" sz="1800" dirty="0">
                <a:solidFill>
                  <a:schemeClr val="tx1"/>
                </a:solidFill>
              </a:rPr>
              <a:t> </a:t>
            </a:r>
          </a:p>
          <a:p>
            <a:pPr marL="0" indent="0">
              <a:lnSpc>
                <a:spcPct val="150000"/>
              </a:lnSpc>
              <a:buNone/>
            </a:pPr>
            <a:r>
              <a:rPr lang="en-US" sz="1800" dirty="0" err="1">
                <a:solidFill>
                  <a:schemeClr val="tx1"/>
                </a:solidFill>
              </a:rPr>
              <a:t>Koordinator</a:t>
            </a:r>
            <a:r>
              <a:rPr lang="en-US" sz="1800" dirty="0">
                <a:solidFill>
                  <a:schemeClr val="tx1"/>
                </a:solidFill>
              </a:rPr>
              <a:t>: 	Dirk </a:t>
            </a:r>
            <a:r>
              <a:rPr lang="en-US" sz="1800" dirty="0" err="1">
                <a:solidFill>
                  <a:schemeClr val="tx1"/>
                </a:solidFill>
              </a:rPr>
              <a:t>Schnieber</a:t>
            </a:r>
            <a:endParaRPr lang="en-US" sz="1800" b="1" cap="all" spc="-50" dirty="0">
              <a:solidFill>
                <a:schemeClr val="tx1"/>
              </a:solidFill>
            </a:endParaRPr>
          </a:p>
        </p:txBody>
      </p:sp>
    </p:spTree>
    <p:extLst>
      <p:ext uri="{BB962C8B-B14F-4D97-AF65-F5344CB8AC3E}">
        <p14:creationId xmlns:p14="http://schemas.microsoft.com/office/powerpoint/2010/main" val="3293565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59BB742-DC06-4871-9D7C-0BB511E9222C}"/>
              </a:ext>
            </a:extLst>
          </p:cNvPr>
          <p:cNvSpPr>
            <a:spLocks noGrp="1"/>
          </p:cNvSpPr>
          <p:nvPr>
            <p:ph type="title"/>
          </p:nvPr>
        </p:nvSpPr>
        <p:spPr/>
        <p:txBody>
          <a:bodyPr>
            <a:normAutofit/>
          </a:bodyPr>
          <a:lstStyle/>
          <a:p>
            <a:r>
              <a:rPr lang="de-DE" sz="4000" dirty="0"/>
              <a:t>Unser Teamverständnis:</a:t>
            </a:r>
            <a:br>
              <a:rPr lang="de-DE" sz="4000" dirty="0"/>
            </a:br>
            <a:r>
              <a:rPr lang="de-DE" sz="4000" dirty="0"/>
              <a:t>Gemeinsam geht alles besser</a:t>
            </a:r>
          </a:p>
        </p:txBody>
      </p:sp>
      <p:graphicFrame>
        <p:nvGraphicFramePr>
          <p:cNvPr id="5" name="Inhaltsplatzhalter 2">
            <a:extLst>
              <a:ext uri="{FF2B5EF4-FFF2-40B4-BE49-F238E27FC236}">
                <a16:creationId xmlns:a16="http://schemas.microsoft.com/office/drawing/2014/main" id="{B900096E-5AE7-41F8-87C6-2AAAE5F7ED57}"/>
              </a:ext>
            </a:extLst>
          </p:cNvPr>
          <p:cNvGraphicFramePr>
            <a:graphicFrameLocks noGrp="1"/>
          </p:cNvGraphicFramePr>
          <p:nvPr>
            <p:ph idx="1"/>
            <p:extLst>
              <p:ext uri="{D42A27DB-BD31-4B8C-83A1-F6EECF244321}">
                <p14:modId xmlns:p14="http://schemas.microsoft.com/office/powerpoint/2010/main" val="2414333082"/>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6125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324548" y="531494"/>
            <a:ext cx="9542907" cy="1769807"/>
          </a:xfrm>
        </p:spPr>
        <p:txBody>
          <a:bodyPr>
            <a:normAutofit/>
          </a:bodyPr>
          <a:lstStyle/>
          <a:p>
            <a:r>
              <a:rPr lang="de-DE" sz="4000" dirty="0"/>
              <a:t>Wir führen ein Qualitätsmanagement durch</a:t>
            </a:r>
            <a:br>
              <a:rPr lang="de-DE" sz="4000" dirty="0"/>
            </a:br>
            <a:endParaRPr lang="de-DE" sz="4000" dirty="0"/>
          </a:p>
        </p:txBody>
      </p:sp>
      <p:graphicFrame>
        <p:nvGraphicFramePr>
          <p:cNvPr id="12" name="Inhaltsplatzhalter 2">
            <a:extLst>
              <a:ext uri="{FF2B5EF4-FFF2-40B4-BE49-F238E27FC236}">
                <a16:creationId xmlns:a16="http://schemas.microsoft.com/office/drawing/2014/main" id="{72A6EE72-FB65-4E6E-A20C-36EABC47551F}"/>
              </a:ext>
            </a:extLst>
          </p:cNvPr>
          <p:cNvGraphicFramePr>
            <a:graphicFrameLocks noGrp="1"/>
          </p:cNvGraphicFramePr>
          <p:nvPr>
            <p:ph idx="1"/>
            <p:extLst>
              <p:ext uri="{D42A27DB-BD31-4B8C-83A1-F6EECF244321}">
                <p14:modId xmlns:p14="http://schemas.microsoft.com/office/powerpoint/2010/main" val="1948197364"/>
              </p:ext>
            </p:extLst>
          </p:nvPr>
        </p:nvGraphicFramePr>
        <p:xfrm>
          <a:off x="1324545" y="1858619"/>
          <a:ext cx="933362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4400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B8D3DC4-4BC4-480E-8FB9-A437ACB61F75}"/>
              </a:ext>
            </a:extLst>
          </p:cNvPr>
          <p:cNvSpPr>
            <a:spLocks noGrp="1"/>
          </p:cNvSpPr>
          <p:nvPr>
            <p:ph type="title"/>
          </p:nvPr>
        </p:nvSpPr>
        <p:spPr>
          <a:xfrm>
            <a:off x="6686603" y="1409103"/>
            <a:ext cx="4546829" cy="1297858"/>
          </a:xfrm>
        </p:spPr>
        <p:txBody>
          <a:bodyPr/>
          <a:lstStyle/>
          <a:p>
            <a:pPr algn="ctr"/>
            <a:r>
              <a:rPr lang="de-DE" dirty="0"/>
              <a:t>2. Unsere pädagogische Arbeit </a:t>
            </a:r>
          </a:p>
        </p:txBody>
      </p:sp>
      <p:sp>
        <p:nvSpPr>
          <p:cNvPr id="6" name="Textplatzhalter 5">
            <a:extLst>
              <a:ext uri="{FF2B5EF4-FFF2-40B4-BE49-F238E27FC236}">
                <a16:creationId xmlns:a16="http://schemas.microsoft.com/office/drawing/2014/main" id="{C07C5537-B3F0-4E24-8CE2-0FBC326AE067}"/>
              </a:ext>
            </a:extLst>
          </p:cNvPr>
          <p:cNvSpPr>
            <a:spLocks noGrp="1"/>
          </p:cNvSpPr>
          <p:nvPr>
            <p:ph type="body" sz="half" idx="2"/>
          </p:nvPr>
        </p:nvSpPr>
        <p:spPr>
          <a:xfrm>
            <a:off x="6784258" y="3429000"/>
            <a:ext cx="4546829" cy="1515862"/>
          </a:xfrm>
        </p:spPr>
        <p:txBody>
          <a:bodyPr>
            <a:normAutofit/>
          </a:bodyPr>
          <a:lstStyle/>
          <a:p>
            <a:endParaRPr lang="de-DE" dirty="0"/>
          </a:p>
          <a:p>
            <a:pPr algn="ctr"/>
            <a:r>
              <a:rPr lang="de-DE" sz="4000" b="1" i="1" dirty="0">
                <a:ln w="22225">
                  <a:solidFill>
                    <a:schemeClr val="accent2"/>
                  </a:solidFill>
                  <a:prstDash val="solid"/>
                </a:ln>
                <a:solidFill>
                  <a:schemeClr val="accent2">
                    <a:lumMod val="40000"/>
                    <a:lumOff val="60000"/>
                  </a:schemeClr>
                </a:solidFill>
              </a:rPr>
              <a:t>Entdecke die Welt</a:t>
            </a:r>
          </a:p>
        </p:txBody>
      </p:sp>
      <p:pic>
        <p:nvPicPr>
          <p:cNvPr id="3" name="Grafik 2">
            <a:extLst>
              <a:ext uri="{FF2B5EF4-FFF2-40B4-BE49-F238E27FC236}">
                <a16:creationId xmlns:a16="http://schemas.microsoft.com/office/drawing/2014/main" id="{627ED625-B0B9-414A-A1BE-A81AADD67B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546" y="1409103"/>
            <a:ext cx="4974454" cy="3730841"/>
          </a:xfrm>
          <a:prstGeom prst="rect">
            <a:avLst/>
          </a:prstGeom>
        </p:spPr>
      </p:pic>
    </p:spTree>
    <p:extLst>
      <p:ext uri="{BB962C8B-B14F-4D97-AF65-F5344CB8AC3E}">
        <p14:creationId xmlns:p14="http://schemas.microsoft.com/office/powerpoint/2010/main" val="1330649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5CB5FC-A9BE-4943-8B91-285A7EC6374E}"/>
              </a:ext>
            </a:extLst>
          </p:cNvPr>
          <p:cNvSpPr>
            <a:spLocks noGrp="1"/>
          </p:cNvSpPr>
          <p:nvPr>
            <p:ph type="title"/>
          </p:nvPr>
        </p:nvSpPr>
        <p:spPr>
          <a:xfrm>
            <a:off x="1016006" y="619959"/>
            <a:ext cx="10159987" cy="1439661"/>
          </a:xfrm>
        </p:spPr>
        <p:txBody>
          <a:bodyPr vert="horz" lIns="91440" tIns="45720" rIns="91440" bIns="45720" rtlCol="0" anchor="ctr">
            <a:noAutofit/>
          </a:bodyPr>
          <a:lstStyle/>
          <a:p>
            <a:pPr algn="ctr"/>
            <a:r>
              <a:rPr lang="en-US" sz="4000" dirty="0" err="1"/>
              <a:t>Haltung</a:t>
            </a:r>
            <a:r>
              <a:rPr lang="en-US" sz="4000" dirty="0"/>
              <a:t> der </a:t>
            </a:r>
            <a:r>
              <a:rPr lang="en-US" sz="4000" dirty="0" err="1"/>
              <a:t>ErzieherInnen</a:t>
            </a:r>
            <a:r>
              <a:rPr lang="en-US" sz="4000" dirty="0"/>
              <a:t> </a:t>
            </a:r>
            <a:r>
              <a:rPr lang="en-US" sz="4000" dirty="0" err="1"/>
              <a:t>zur</a:t>
            </a:r>
            <a:r>
              <a:rPr lang="en-US" sz="4000" dirty="0"/>
              <a:t> </a:t>
            </a:r>
            <a:r>
              <a:rPr lang="en-US" sz="4000" dirty="0" err="1"/>
              <a:t>kindlichen</a:t>
            </a:r>
            <a:r>
              <a:rPr lang="en-US" sz="4000" dirty="0"/>
              <a:t> </a:t>
            </a:r>
            <a:r>
              <a:rPr lang="en-US" sz="4000" dirty="0" err="1"/>
              <a:t>Entdeckerkultur</a:t>
            </a:r>
            <a:r>
              <a:rPr lang="en-US" sz="4000" dirty="0"/>
              <a:t>:  „</a:t>
            </a:r>
            <a:r>
              <a:rPr lang="en-US" sz="4000" dirty="0" err="1"/>
              <a:t>Wir</a:t>
            </a:r>
            <a:r>
              <a:rPr lang="en-US" sz="4000" dirty="0"/>
              <a:t> </a:t>
            </a:r>
            <a:r>
              <a:rPr lang="en-US" sz="4000" dirty="0" err="1"/>
              <a:t>sind</a:t>
            </a:r>
            <a:r>
              <a:rPr lang="en-US" sz="4000" dirty="0"/>
              <a:t> </a:t>
            </a:r>
            <a:r>
              <a:rPr lang="en-US" sz="4000" dirty="0" err="1"/>
              <a:t>für</a:t>
            </a:r>
            <a:r>
              <a:rPr lang="en-US" sz="4000" dirty="0"/>
              <a:t> dich da!“</a:t>
            </a:r>
          </a:p>
        </p:txBody>
      </p:sp>
      <p:graphicFrame>
        <p:nvGraphicFramePr>
          <p:cNvPr id="4" name="Inhaltsplatzhalter 3">
            <a:extLst>
              <a:ext uri="{FF2B5EF4-FFF2-40B4-BE49-F238E27FC236}">
                <a16:creationId xmlns:a16="http://schemas.microsoft.com/office/drawing/2014/main" id="{81130E87-7F7E-466F-8183-A82B3FC836A9}"/>
              </a:ext>
            </a:extLst>
          </p:cNvPr>
          <p:cNvGraphicFramePr>
            <a:graphicFrameLocks noGrp="1"/>
          </p:cNvGraphicFramePr>
          <p:nvPr>
            <p:ph sz="half" idx="1"/>
            <p:extLst>
              <p:ext uri="{D42A27DB-BD31-4B8C-83A1-F6EECF244321}">
                <p14:modId xmlns:p14="http://schemas.microsoft.com/office/powerpoint/2010/main" val="2212251348"/>
              </p:ext>
            </p:extLst>
          </p:nvPr>
        </p:nvGraphicFramePr>
        <p:xfrm>
          <a:off x="1304033" y="2246052"/>
          <a:ext cx="9583933" cy="34889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0445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Rolle der pädagogischen MitarbeiterInnen</a:t>
            </a:r>
            <a:endParaRPr lang="de-DE" sz="3800" dirty="0">
              <a:solidFill>
                <a:srgbClr val="FFFFFF"/>
              </a:solidFill>
            </a:endParaRPr>
          </a:p>
        </p:txBody>
      </p:sp>
      <p:sp>
        <p:nvSpPr>
          <p:cNvPr id="5" name="Inhaltsplatzhalter 4">
            <a:extLst>
              <a:ext uri="{FF2B5EF4-FFF2-40B4-BE49-F238E27FC236}">
                <a16:creationId xmlns:a16="http://schemas.microsoft.com/office/drawing/2014/main" id="{BDC01A56-A189-41A4-AC28-15BE0647A511}"/>
              </a:ext>
            </a:extLst>
          </p:cNvPr>
          <p:cNvSpPr>
            <a:spLocks noGrp="1"/>
          </p:cNvSpPr>
          <p:nvPr>
            <p:ph sz="half" idx="2"/>
          </p:nvPr>
        </p:nvSpPr>
        <p:spPr>
          <a:xfrm>
            <a:off x="1143000" y="1965959"/>
            <a:ext cx="4754880" cy="3875547"/>
          </a:xfrm>
        </p:spPr>
        <p:txBody>
          <a:bodyPr>
            <a:normAutofit/>
          </a:bodyPr>
          <a:lstStyle/>
          <a:p>
            <a:pPr>
              <a:lnSpc>
                <a:spcPct val="150000"/>
              </a:lnSpc>
            </a:pPr>
            <a:r>
              <a:rPr lang="de-DE" sz="2000" dirty="0">
                <a:solidFill>
                  <a:schemeClr val="tx1"/>
                </a:solidFill>
              </a:rPr>
              <a:t>Beobachten und Dokumentieren</a:t>
            </a:r>
          </a:p>
          <a:p>
            <a:pPr>
              <a:lnSpc>
                <a:spcPct val="150000"/>
              </a:lnSpc>
            </a:pPr>
            <a:r>
              <a:rPr lang="de-DE" sz="2000" dirty="0">
                <a:solidFill>
                  <a:schemeClr val="tx1"/>
                </a:solidFill>
              </a:rPr>
              <a:t>Entwicklung begleiten</a:t>
            </a:r>
          </a:p>
          <a:p>
            <a:pPr>
              <a:lnSpc>
                <a:spcPct val="150000"/>
              </a:lnSpc>
            </a:pPr>
            <a:r>
              <a:rPr lang="de-DE" sz="2000" dirty="0">
                <a:solidFill>
                  <a:schemeClr val="tx1"/>
                </a:solidFill>
              </a:rPr>
              <a:t>Bedürfnisse und Interessen erkennen</a:t>
            </a:r>
          </a:p>
          <a:p>
            <a:pPr>
              <a:lnSpc>
                <a:spcPct val="150000"/>
              </a:lnSpc>
            </a:pPr>
            <a:r>
              <a:rPr lang="de-DE" sz="2000" dirty="0">
                <a:solidFill>
                  <a:schemeClr val="tx1"/>
                </a:solidFill>
              </a:rPr>
              <a:t>Wahrnehmen der Stärken </a:t>
            </a:r>
          </a:p>
          <a:p>
            <a:pPr>
              <a:lnSpc>
                <a:spcPct val="150000"/>
              </a:lnSpc>
            </a:pPr>
            <a:r>
              <a:rPr lang="de-DE" sz="2000" dirty="0">
                <a:solidFill>
                  <a:schemeClr val="tx1"/>
                </a:solidFill>
              </a:rPr>
              <a:t>Gesprächspartner sein </a:t>
            </a:r>
          </a:p>
          <a:p>
            <a:pPr>
              <a:lnSpc>
                <a:spcPct val="150000"/>
              </a:lnSpc>
            </a:pPr>
            <a:r>
              <a:rPr lang="de-DE" sz="2000" dirty="0">
                <a:solidFill>
                  <a:schemeClr val="tx1"/>
                </a:solidFill>
              </a:rPr>
              <a:t>Bindung und Beziehung gestalten</a:t>
            </a:r>
          </a:p>
          <a:p>
            <a:endParaRPr lang="de-DE" dirty="0"/>
          </a:p>
        </p:txBody>
      </p:sp>
    </p:spTree>
    <p:extLst>
      <p:ext uri="{BB962C8B-B14F-4D97-AF65-F5344CB8AC3E}">
        <p14:creationId xmlns:p14="http://schemas.microsoft.com/office/powerpoint/2010/main" val="2196594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43000" y="609600"/>
            <a:ext cx="9875520" cy="988381"/>
          </a:xfrm>
        </p:spPr>
        <p:txBody>
          <a:bodyPr>
            <a:normAutofit/>
          </a:bodyPr>
          <a:lstStyle/>
          <a:p>
            <a:pPr algn="ctr"/>
            <a:r>
              <a:rPr lang="de-DE" sz="4000" dirty="0"/>
              <a:t>Bindung und Beziehung gestalten</a:t>
            </a:r>
          </a:p>
        </p:txBody>
      </p:sp>
      <p:graphicFrame>
        <p:nvGraphicFramePr>
          <p:cNvPr id="5" name="Inhaltsplatzhalter 2">
            <a:extLst>
              <a:ext uri="{FF2B5EF4-FFF2-40B4-BE49-F238E27FC236}">
                <a16:creationId xmlns:a16="http://schemas.microsoft.com/office/drawing/2014/main" id="{3247A2B3-E15D-4988-B02C-ADFAC5D71AA8}"/>
              </a:ext>
            </a:extLst>
          </p:cNvPr>
          <p:cNvGraphicFramePr>
            <a:graphicFrameLocks noGrp="1"/>
          </p:cNvGraphicFramePr>
          <p:nvPr>
            <p:ph idx="1"/>
            <p:extLst>
              <p:ext uri="{D42A27DB-BD31-4B8C-83A1-F6EECF244321}">
                <p14:modId xmlns:p14="http://schemas.microsoft.com/office/powerpoint/2010/main" val="741378077"/>
              </p:ext>
            </p:extLst>
          </p:nvPr>
        </p:nvGraphicFramePr>
        <p:xfrm>
          <a:off x="1406013" y="1700982"/>
          <a:ext cx="9360309" cy="4547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8876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B6E8F-7C12-470D-9EE6-E42E73FBB5EB}"/>
              </a:ext>
            </a:extLst>
          </p:cNvPr>
          <p:cNvSpPr>
            <a:spLocks noGrp="1"/>
          </p:cNvSpPr>
          <p:nvPr>
            <p:ph type="title"/>
          </p:nvPr>
        </p:nvSpPr>
        <p:spPr>
          <a:xfrm>
            <a:off x="486399" y="556334"/>
            <a:ext cx="11185863" cy="1356360"/>
          </a:xfrm>
        </p:spPr>
        <p:txBody>
          <a:bodyPr>
            <a:normAutofit/>
          </a:bodyPr>
          <a:lstStyle/>
          <a:p>
            <a:pPr algn="ctr"/>
            <a:r>
              <a:rPr lang="de-DE" sz="4000" dirty="0"/>
              <a:t>Bindung und Entdeckergeist gehören zusammen</a:t>
            </a:r>
          </a:p>
        </p:txBody>
      </p:sp>
      <p:pic>
        <p:nvPicPr>
          <p:cNvPr id="7" name="Inhaltsplatzhalter 6">
            <a:extLst>
              <a:ext uri="{FF2B5EF4-FFF2-40B4-BE49-F238E27FC236}">
                <a16:creationId xmlns:a16="http://schemas.microsoft.com/office/drawing/2014/main" id="{8471E82B-8A49-4AC6-8AB1-F8D3B00934A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86931" y="2057400"/>
            <a:ext cx="5384800" cy="4038600"/>
          </a:xfrm>
        </p:spPr>
      </p:pic>
    </p:spTree>
    <p:extLst>
      <p:ext uri="{BB962C8B-B14F-4D97-AF65-F5344CB8AC3E}">
        <p14:creationId xmlns:p14="http://schemas.microsoft.com/office/powerpoint/2010/main" val="3000404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032374-500F-4CEE-BC8D-1248E844BE6A}"/>
              </a:ext>
            </a:extLst>
          </p:cNvPr>
          <p:cNvSpPr>
            <a:spLocks noGrp="1"/>
          </p:cNvSpPr>
          <p:nvPr>
            <p:ph type="title"/>
          </p:nvPr>
        </p:nvSpPr>
        <p:spPr/>
        <p:txBody>
          <a:bodyPr>
            <a:normAutofit/>
          </a:bodyPr>
          <a:lstStyle/>
          <a:p>
            <a:r>
              <a:rPr lang="de-DE" sz="4000" dirty="0"/>
              <a:t>Entwicklung begleiten</a:t>
            </a:r>
          </a:p>
        </p:txBody>
      </p:sp>
      <p:sp>
        <p:nvSpPr>
          <p:cNvPr id="3" name="Inhaltsplatzhalter 2">
            <a:extLst>
              <a:ext uri="{FF2B5EF4-FFF2-40B4-BE49-F238E27FC236}">
                <a16:creationId xmlns:a16="http://schemas.microsoft.com/office/drawing/2014/main" id="{62659DE8-05D2-465D-8F31-33C8103D9C4D}"/>
              </a:ext>
            </a:extLst>
          </p:cNvPr>
          <p:cNvSpPr>
            <a:spLocks noGrp="1"/>
          </p:cNvSpPr>
          <p:nvPr>
            <p:ph idx="1"/>
          </p:nvPr>
        </p:nvSpPr>
        <p:spPr>
          <a:xfrm>
            <a:off x="1143000" y="1828799"/>
            <a:ext cx="9872871" cy="3991897"/>
          </a:xfrm>
        </p:spPr>
        <p:txBody>
          <a:bodyPr>
            <a:normAutofit/>
          </a:bodyPr>
          <a:lstStyle/>
          <a:p>
            <a:pPr>
              <a:lnSpc>
                <a:spcPct val="100000"/>
              </a:lnSpc>
            </a:pPr>
            <a:r>
              <a:rPr lang="de-DE" sz="2000" dirty="0">
                <a:solidFill>
                  <a:schemeClr val="tx1"/>
                </a:solidFill>
              </a:rPr>
              <a:t>Jedes Kind ist anders und wird in seiner Unterschiedlichkeit wahrgenommen und gefördert. Es hat individuelle Fähigkeiten, Stärken, Interessen, Vorlieben, Charakterzüge, Eigenschaften und Potentiale.</a:t>
            </a:r>
          </a:p>
          <a:p>
            <a:pPr marL="45720" indent="0">
              <a:lnSpc>
                <a:spcPct val="100000"/>
              </a:lnSpc>
              <a:buNone/>
            </a:pPr>
            <a:endParaRPr lang="de-DE" sz="2000" dirty="0">
              <a:solidFill>
                <a:schemeClr val="tx1"/>
              </a:solidFill>
            </a:endParaRPr>
          </a:p>
          <a:p>
            <a:pPr>
              <a:lnSpc>
                <a:spcPct val="100000"/>
              </a:lnSpc>
            </a:pPr>
            <a:r>
              <a:rPr lang="de-DE" sz="2000" dirty="0">
                <a:solidFill>
                  <a:schemeClr val="tx1"/>
                </a:solidFill>
              </a:rPr>
              <a:t>Durch gezielte Beobachtung und gemeinsame Erlebnisse werden die Entwicklungsschritte des Kindes gesehen und dokumentiert. Es erfolgt der Austausch mit den Eltern in einem Entwicklungsgespräch, einmal pro Altersstufe und bei Bedarf mehr. </a:t>
            </a:r>
          </a:p>
          <a:p>
            <a:pPr marL="45720" indent="0">
              <a:lnSpc>
                <a:spcPct val="100000"/>
              </a:lnSpc>
              <a:buNone/>
            </a:pPr>
            <a:endParaRPr lang="de-DE" sz="2000" dirty="0">
              <a:solidFill>
                <a:schemeClr val="tx1"/>
              </a:solidFill>
            </a:endParaRPr>
          </a:p>
          <a:p>
            <a:pPr>
              <a:lnSpc>
                <a:spcPct val="100000"/>
              </a:lnSpc>
            </a:pPr>
            <a:r>
              <a:rPr lang="de-DE" sz="2000" dirty="0">
                <a:solidFill>
                  <a:schemeClr val="tx1"/>
                </a:solidFill>
              </a:rPr>
              <a:t>Es werden Beobachtungen besprochen, Stärken und Herausforderungen benannt. In Absprache mit den Eltern werden neue Ziele gesetzt zum Wohle des Kindes.</a:t>
            </a:r>
          </a:p>
        </p:txBody>
      </p:sp>
    </p:spTree>
    <p:extLst>
      <p:ext uri="{BB962C8B-B14F-4D97-AF65-F5344CB8AC3E}">
        <p14:creationId xmlns:p14="http://schemas.microsoft.com/office/powerpoint/2010/main" val="1561007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28016" y="767238"/>
            <a:ext cx="10535965" cy="1209369"/>
          </a:xfrm>
        </p:spPr>
        <p:txBody>
          <a:bodyPr>
            <a:normAutofit/>
          </a:bodyPr>
          <a:lstStyle/>
          <a:p>
            <a:pPr algn="ctr"/>
            <a:r>
              <a:rPr lang="de-DE" sz="4000" dirty="0"/>
              <a:t>Die Bedürfnisse der Kinder wahrnehmen</a:t>
            </a:r>
          </a:p>
        </p:txBody>
      </p:sp>
      <p:graphicFrame>
        <p:nvGraphicFramePr>
          <p:cNvPr id="5" name="Inhaltsplatzhalter 2">
            <a:extLst>
              <a:ext uri="{FF2B5EF4-FFF2-40B4-BE49-F238E27FC236}">
                <a16:creationId xmlns:a16="http://schemas.microsoft.com/office/drawing/2014/main" id="{B80BDCCE-9117-4C50-AFB5-45682A81FDA5}"/>
              </a:ext>
            </a:extLst>
          </p:cNvPr>
          <p:cNvGraphicFramePr>
            <a:graphicFrameLocks noGrp="1"/>
          </p:cNvGraphicFramePr>
          <p:nvPr>
            <p:ph idx="1"/>
            <p:extLst>
              <p:ext uri="{D42A27DB-BD31-4B8C-83A1-F6EECF244321}">
                <p14:modId xmlns:p14="http://schemas.microsoft.com/office/powerpoint/2010/main" val="3404905630"/>
              </p:ext>
            </p:extLst>
          </p:nvPr>
        </p:nvGraphicFramePr>
        <p:xfrm>
          <a:off x="2031294" y="1911886"/>
          <a:ext cx="8710687"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4043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FB397-332F-4552-92F7-56056A59376D}"/>
              </a:ext>
            </a:extLst>
          </p:cNvPr>
          <p:cNvSpPr>
            <a:spLocks noGrp="1"/>
          </p:cNvSpPr>
          <p:nvPr>
            <p:ph type="title"/>
          </p:nvPr>
        </p:nvSpPr>
        <p:spPr>
          <a:xfrm>
            <a:off x="2932949" y="556334"/>
            <a:ext cx="6693061" cy="1356360"/>
          </a:xfrm>
        </p:spPr>
        <p:txBody>
          <a:bodyPr vert="horz" lIns="91440" tIns="45720" rIns="91440" bIns="45720" rtlCol="0">
            <a:normAutofit/>
          </a:bodyPr>
          <a:lstStyle/>
          <a:p>
            <a:r>
              <a:rPr lang="en-US" sz="4000" dirty="0" err="1"/>
              <a:t>Bedürfnisorientiert</a:t>
            </a:r>
            <a:r>
              <a:rPr lang="en-US" dirty="0">
                <a:latin typeface="+mn-lt"/>
              </a:rPr>
              <a:t> </a:t>
            </a:r>
            <a:r>
              <a:rPr lang="en-US" dirty="0" err="1"/>
              <a:t>arbeiten</a:t>
            </a:r>
            <a:endParaRPr lang="en-US" dirty="0"/>
          </a:p>
        </p:txBody>
      </p:sp>
      <p:sp>
        <p:nvSpPr>
          <p:cNvPr id="6" name="Inhaltsplatzhalter 5">
            <a:extLst>
              <a:ext uri="{FF2B5EF4-FFF2-40B4-BE49-F238E27FC236}">
                <a16:creationId xmlns:a16="http://schemas.microsoft.com/office/drawing/2014/main" id="{C122293C-4044-42CE-922B-C594C0BF0ADA}"/>
              </a:ext>
            </a:extLst>
          </p:cNvPr>
          <p:cNvSpPr>
            <a:spLocks noGrp="1"/>
          </p:cNvSpPr>
          <p:nvPr>
            <p:ph idx="1"/>
          </p:nvPr>
        </p:nvSpPr>
        <p:spPr>
          <a:xfrm>
            <a:off x="2203083" y="1802565"/>
            <a:ext cx="3374862" cy="4060737"/>
          </a:xfrm>
        </p:spPr>
        <p:txBody>
          <a:bodyPr vert="horz" lIns="91440" tIns="45720" rIns="91440" bIns="45720" rtlCol="0">
            <a:normAutofit/>
          </a:bodyPr>
          <a:lstStyle/>
          <a:p>
            <a:pPr>
              <a:lnSpc>
                <a:spcPct val="150000"/>
              </a:lnSpc>
            </a:pPr>
            <a:r>
              <a:rPr lang="en-US" sz="2000" dirty="0" err="1">
                <a:solidFill>
                  <a:schemeClr val="tx1"/>
                </a:solidFill>
              </a:rPr>
              <a:t>ermutigen</a:t>
            </a:r>
            <a:endParaRPr lang="en-US" sz="2000" dirty="0">
              <a:solidFill>
                <a:schemeClr val="tx1"/>
              </a:solidFill>
            </a:endParaRPr>
          </a:p>
          <a:p>
            <a:pPr>
              <a:lnSpc>
                <a:spcPct val="150000"/>
              </a:lnSpc>
            </a:pPr>
            <a:r>
              <a:rPr lang="en-US" sz="2000" dirty="0" err="1">
                <a:solidFill>
                  <a:schemeClr val="tx1"/>
                </a:solidFill>
              </a:rPr>
              <a:t>unterstützen</a:t>
            </a:r>
            <a:endParaRPr lang="en-US" sz="2000" dirty="0">
              <a:solidFill>
                <a:schemeClr val="tx1"/>
              </a:solidFill>
            </a:endParaRPr>
          </a:p>
          <a:p>
            <a:pPr>
              <a:lnSpc>
                <a:spcPct val="150000"/>
              </a:lnSpc>
            </a:pPr>
            <a:r>
              <a:rPr lang="en-US" sz="2000" dirty="0" err="1">
                <a:solidFill>
                  <a:schemeClr val="tx1"/>
                </a:solidFill>
              </a:rPr>
              <a:t>loben</a:t>
            </a:r>
            <a:endParaRPr lang="en-US" sz="2000" dirty="0">
              <a:solidFill>
                <a:schemeClr val="tx1"/>
              </a:solidFill>
            </a:endParaRPr>
          </a:p>
          <a:p>
            <a:pPr>
              <a:lnSpc>
                <a:spcPct val="150000"/>
              </a:lnSpc>
            </a:pPr>
            <a:r>
              <a:rPr lang="en-US" sz="2000" dirty="0" err="1">
                <a:solidFill>
                  <a:schemeClr val="tx1"/>
                </a:solidFill>
              </a:rPr>
              <a:t>anregen</a:t>
            </a:r>
            <a:endParaRPr lang="en-US" sz="2000" dirty="0">
              <a:solidFill>
                <a:schemeClr val="tx1"/>
              </a:solidFill>
            </a:endParaRPr>
          </a:p>
          <a:p>
            <a:pPr>
              <a:lnSpc>
                <a:spcPct val="150000"/>
              </a:lnSpc>
            </a:pPr>
            <a:r>
              <a:rPr lang="en-US" sz="2000" dirty="0" err="1">
                <a:solidFill>
                  <a:schemeClr val="tx1"/>
                </a:solidFill>
              </a:rPr>
              <a:t>begleiten</a:t>
            </a:r>
            <a:endParaRPr lang="en-US" sz="2000" dirty="0">
              <a:solidFill>
                <a:schemeClr val="tx1"/>
              </a:solidFill>
            </a:endParaRPr>
          </a:p>
          <a:p>
            <a:pPr>
              <a:lnSpc>
                <a:spcPct val="150000"/>
              </a:lnSpc>
            </a:pPr>
            <a:r>
              <a:rPr lang="en-US" sz="2000" dirty="0" err="1">
                <a:solidFill>
                  <a:schemeClr val="tx1"/>
                </a:solidFill>
              </a:rPr>
              <a:t>motivieren</a:t>
            </a:r>
            <a:endParaRPr lang="en-US" sz="2000" dirty="0">
              <a:solidFill>
                <a:schemeClr val="tx1"/>
              </a:solidFill>
            </a:endParaRPr>
          </a:p>
          <a:p>
            <a:endParaRPr lang="en-US" dirty="0"/>
          </a:p>
        </p:txBody>
      </p:sp>
      <p:pic>
        <p:nvPicPr>
          <p:cNvPr id="4" name="Grafik 3">
            <a:extLst>
              <a:ext uri="{FF2B5EF4-FFF2-40B4-BE49-F238E27FC236}">
                <a16:creationId xmlns:a16="http://schemas.microsoft.com/office/drawing/2014/main" id="{0FA28C87-5E34-4B8C-966D-7EF519F8CE1D}"/>
              </a:ext>
            </a:extLst>
          </p:cNvPr>
          <p:cNvPicPr>
            <a:picLocks noChangeAspect="1"/>
          </p:cNvPicPr>
          <p:nvPr/>
        </p:nvPicPr>
        <p:blipFill>
          <a:blip r:embed="rId2"/>
          <a:stretch>
            <a:fillRect/>
          </a:stretch>
        </p:blipFill>
        <p:spPr>
          <a:xfrm>
            <a:off x="6015648" y="1802565"/>
            <a:ext cx="3172658" cy="4230210"/>
          </a:xfrm>
          <a:prstGeom prst="rect">
            <a:avLst/>
          </a:prstGeom>
        </p:spPr>
      </p:pic>
    </p:spTree>
    <p:extLst>
      <p:ext uri="{BB962C8B-B14F-4D97-AF65-F5344CB8AC3E}">
        <p14:creationId xmlns:p14="http://schemas.microsoft.com/office/powerpoint/2010/main" val="314013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Vorwort Träger</a:t>
            </a:r>
          </a:p>
        </p:txBody>
      </p:sp>
      <p:sp>
        <p:nvSpPr>
          <p:cNvPr id="4" name="Inhaltsplatzhalter 3"/>
          <p:cNvSpPr>
            <a:spLocks noGrp="1"/>
          </p:cNvSpPr>
          <p:nvPr>
            <p:ph sz="half" idx="1"/>
          </p:nvPr>
        </p:nvSpPr>
        <p:spPr>
          <a:xfrm>
            <a:off x="1143000" y="2057399"/>
            <a:ext cx="9875520" cy="4023360"/>
          </a:xfrm>
        </p:spPr>
        <p:txBody>
          <a:bodyPr>
            <a:normAutofit lnSpcReduction="10000"/>
          </a:bodyPr>
          <a:lstStyle/>
          <a:p>
            <a:pPr marL="45720" indent="0" algn="just">
              <a:buNone/>
            </a:pPr>
            <a:r>
              <a:rPr lang="de-DE" sz="2000" dirty="0">
                <a:solidFill>
                  <a:schemeClr val="tx1"/>
                </a:solidFill>
              </a:rPr>
              <a:t>Unsere Kindertagesstätte ist für Kinder und Eltern eine bedeutsame Kontaktstelle gelebten Glaubens. Sie ist ein Ort der Begegnung und der Gemeinschaft: hier wird Kirche lebendig. Dies erleben wir durch liturgische Feiern im Kirchenjahr, durch Rituale und Gebete, durch Bewusstmachung religiöser Symbole und durch religionspädagogische Angebote. Die Kindertagesstätten vertiefen die Anbindung an die Pfarrgemeinde. Ausdrücklich begrüßen wir in unserer Einrichtung alle, gleich welcher Herkunft oder Konfession. </a:t>
            </a:r>
          </a:p>
          <a:p>
            <a:pPr marL="45720" indent="0" algn="just">
              <a:buNone/>
            </a:pPr>
            <a:r>
              <a:rPr lang="de-DE" sz="2000" dirty="0">
                <a:solidFill>
                  <a:schemeClr val="tx1"/>
                </a:solidFill>
              </a:rPr>
              <a:t>Ansprechpartner sind neben den Mitarbeiterinnen der Einrichtung der Pfarrer, das pastorale Team und die Gremien der Pfarrei Christus König.</a:t>
            </a:r>
          </a:p>
          <a:p>
            <a:pPr marL="45720" indent="0" algn="just">
              <a:buNone/>
            </a:pPr>
            <a:r>
              <a:rPr lang="de-DE" sz="2000" dirty="0">
                <a:solidFill>
                  <a:schemeClr val="tx1"/>
                </a:solidFill>
              </a:rPr>
              <a:t>Ein Dank sei allen gesagt, die hierzu jeden Tag mit dem Beispiel ihres eigenen Glaubens und Lebens beitragen! Wir laden herzlich ein, die Kindertagesstätte St. Franziskus kennen zu lernen! </a:t>
            </a:r>
          </a:p>
          <a:p>
            <a:pPr marL="45720" indent="0">
              <a:buNone/>
            </a:pPr>
            <a:r>
              <a:rPr lang="de-DE" dirty="0">
                <a:solidFill>
                  <a:schemeClr val="tx1"/>
                </a:solidFill>
              </a:rPr>
              <a:t>Alexander </a:t>
            </a:r>
            <a:r>
              <a:rPr lang="de-DE" dirty="0" err="1">
                <a:solidFill>
                  <a:schemeClr val="tx1"/>
                </a:solidFill>
              </a:rPr>
              <a:t>Bergel</a:t>
            </a:r>
            <a:r>
              <a:rPr lang="de-DE" dirty="0">
                <a:solidFill>
                  <a:schemeClr val="tx1"/>
                </a:solidFill>
              </a:rPr>
              <a:t>					Dirk </a:t>
            </a:r>
            <a:r>
              <a:rPr lang="de-DE" dirty="0" err="1">
                <a:solidFill>
                  <a:schemeClr val="tx1"/>
                </a:solidFill>
              </a:rPr>
              <a:t>Schnieber</a:t>
            </a:r>
            <a:r>
              <a:rPr lang="de-DE" dirty="0">
                <a:solidFill>
                  <a:schemeClr val="tx1"/>
                </a:solidFill>
              </a:rPr>
              <a:t> </a:t>
            </a:r>
          </a:p>
          <a:p>
            <a:pPr marL="45720" indent="0">
              <a:buNone/>
            </a:pPr>
            <a:r>
              <a:rPr lang="de-DE" sz="1300" dirty="0">
                <a:solidFill>
                  <a:schemeClr val="tx1"/>
                </a:solidFill>
              </a:rPr>
              <a:t>Pfarrer 							Pastoraler Koordinator/Gemeindereferent</a:t>
            </a:r>
          </a:p>
          <a:p>
            <a:pPr marL="45720" indent="0">
              <a:buNone/>
            </a:pPr>
            <a:endParaRPr lang="de-DE" dirty="0"/>
          </a:p>
        </p:txBody>
      </p:sp>
    </p:spTree>
    <p:extLst>
      <p:ext uri="{BB962C8B-B14F-4D97-AF65-F5344CB8AC3E}">
        <p14:creationId xmlns:p14="http://schemas.microsoft.com/office/powerpoint/2010/main" val="804911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EDD53-D230-405E-8FCF-F4A0719B59EF}"/>
              </a:ext>
            </a:extLst>
          </p:cNvPr>
          <p:cNvSpPr>
            <a:spLocks noGrp="1"/>
          </p:cNvSpPr>
          <p:nvPr>
            <p:ph type="title"/>
          </p:nvPr>
        </p:nvSpPr>
        <p:spPr>
          <a:xfrm>
            <a:off x="441009" y="873457"/>
            <a:ext cx="3273042" cy="5222543"/>
          </a:xfrm>
        </p:spPr>
        <p:txBody>
          <a:bodyPr>
            <a:normAutofit/>
          </a:bodyPr>
          <a:lstStyle/>
          <a:p>
            <a:r>
              <a:rPr lang="de-DE" sz="2800">
                <a:solidFill>
                  <a:srgbClr val="FFFFFF"/>
                </a:solidFill>
              </a:rPr>
              <a:t>Resilienz ist die psychische Widerstandskraft</a:t>
            </a:r>
          </a:p>
        </p:txBody>
      </p:sp>
      <p:graphicFrame>
        <p:nvGraphicFramePr>
          <p:cNvPr id="4" name="Diagramm 3">
            <a:extLst>
              <a:ext uri="{FF2B5EF4-FFF2-40B4-BE49-F238E27FC236}">
                <a16:creationId xmlns:a16="http://schemas.microsoft.com/office/drawing/2014/main" id="{F2454C62-EA77-4FCA-941F-8B1D3C9D6E0E}"/>
              </a:ext>
            </a:extLst>
          </p:cNvPr>
          <p:cNvGraphicFramePr/>
          <p:nvPr>
            <p:extLst>
              <p:ext uri="{D42A27DB-BD31-4B8C-83A1-F6EECF244321}">
                <p14:modId xmlns:p14="http://schemas.microsoft.com/office/powerpoint/2010/main" val="1744888170"/>
              </p:ext>
            </p:extLst>
          </p:nvPr>
        </p:nvGraphicFramePr>
        <p:xfrm>
          <a:off x="853636" y="1056858"/>
          <a:ext cx="10484727" cy="5577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feld 7">
            <a:extLst>
              <a:ext uri="{FF2B5EF4-FFF2-40B4-BE49-F238E27FC236}">
                <a16:creationId xmlns:a16="http://schemas.microsoft.com/office/drawing/2014/main" id="{F36AFAA1-A028-4D24-B626-F79B48DF2647}"/>
              </a:ext>
            </a:extLst>
          </p:cNvPr>
          <p:cNvSpPr txBox="1"/>
          <p:nvPr/>
        </p:nvSpPr>
        <p:spPr>
          <a:xfrm>
            <a:off x="1411062" y="334848"/>
            <a:ext cx="9782827" cy="707886"/>
          </a:xfrm>
          <a:prstGeom prst="rect">
            <a:avLst/>
          </a:prstGeom>
          <a:noFill/>
        </p:spPr>
        <p:txBody>
          <a:bodyPr wrap="square">
            <a:spAutoFit/>
          </a:bodyPr>
          <a:lstStyle/>
          <a:p>
            <a:pPr algn="ctr"/>
            <a:r>
              <a:rPr lang="de-DE" sz="4000" dirty="0">
                <a:solidFill>
                  <a:schemeClr val="accent1"/>
                </a:solidFill>
                <a:latin typeface="+mj-lt"/>
                <a:cs typeface="Calibri Light" panose="020F0302020204030204" pitchFamily="34" charset="0"/>
              </a:rPr>
              <a:t>Resilienz</a:t>
            </a:r>
            <a:r>
              <a:rPr lang="de-DE" sz="4000" dirty="0">
                <a:solidFill>
                  <a:schemeClr val="accent1"/>
                </a:solidFill>
                <a:latin typeface="+mj-lt"/>
              </a:rPr>
              <a:t> ist die psychische Widerstandskraft</a:t>
            </a:r>
          </a:p>
        </p:txBody>
      </p:sp>
    </p:spTree>
    <p:extLst>
      <p:ext uri="{BB962C8B-B14F-4D97-AF65-F5344CB8AC3E}">
        <p14:creationId xmlns:p14="http://schemas.microsoft.com/office/powerpoint/2010/main" val="1724045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A00045-A4E9-40B1-BC35-391D3F84C74C}"/>
              </a:ext>
            </a:extLst>
          </p:cNvPr>
          <p:cNvSpPr>
            <a:spLocks noGrp="1"/>
          </p:cNvSpPr>
          <p:nvPr>
            <p:ph type="title"/>
          </p:nvPr>
        </p:nvSpPr>
        <p:spPr>
          <a:xfrm>
            <a:off x="1143000" y="609600"/>
            <a:ext cx="9875520" cy="1006136"/>
          </a:xfrm>
        </p:spPr>
        <p:txBody>
          <a:bodyPr>
            <a:normAutofit/>
          </a:bodyPr>
          <a:lstStyle/>
          <a:p>
            <a:r>
              <a:rPr lang="de-DE" sz="4000" dirty="0"/>
              <a:t>Altersspezifische Unterschiede der Arbeit</a:t>
            </a:r>
          </a:p>
        </p:txBody>
      </p:sp>
      <p:sp>
        <p:nvSpPr>
          <p:cNvPr id="5" name="Textplatzhalter 4">
            <a:extLst>
              <a:ext uri="{FF2B5EF4-FFF2-40B4-BE49-F238E27FC236}">
                <a16:creationId xmlns:a16="http://schemas.microsoft.com/office/drawing/2014/main" id="{C81B2F2F-3695-43C5-A180-D2D30859385C}"/>
              </a:ext>
            </a:extLst>
          </p:cNvPr>
          <p:cNvSpPr>
            <a:spLocks noGrp="1"/>
          </p:cNvSpPr>
          <p:nvPr>
            <p:ph type="body" idx="1"/>
          </p:nvPr>
        </p:nvSpPr>
        <p:spPr>
          <a:xfrm>
            <a:off x="1143000" y="1726207"/>
            <a:ext cx="4754880" cy="777240"/>
          </a:xfrm>
        </p:spPr>
        <p:txBody>
          <a:bodyPr/>
          <a:lstStyle/>
          <a:p>
            <a:r>
              <a:rPr lang="de-DE" dirty="0"/>
              <a:t>Merkmale unter drei Jahren</a:t>
            </a:r>
          </a:p>
        </p:txBody>
      </p:sp>
      <p:sp>
        <p:nvSpPr>
          <p:cNvPr id="6" name="Inhaltsplatzhalter 5">
            <a:extLst>
              <a:ext uri="{FF2B5EF4-FFF2-40B4-BE49-F238E27FC236}">
                <a16:creationId xmlns:a16="http://schemas.microsoft.com/office/drawing/2014/main" id="{6C0D7E14-4932-4E65-9CAC-C1B873743230}"/>
              </a:ext>
            </a:extLst>
          </p:cNvPr>
          <p:cNvSpPr>
            <a:spLocks noGrp="1"/>
          </p:cNvSpPr>
          <p:nvPr>
            <p:ph sz="half" idx="2"/>
          </p:nvPr>
        </p:nvSpPr>
        <p:spPr>
          <a:xfrm>
            <a:off x="1143000" y="2475125"/>
            <a:ext cx="4754880" cy="3773275"/>
          </a:xfrm>
        </p:spPr>
        <p:style>
          <a:lnRef idx="2">
            <a:schemeClr val="accent2"/>
          </a:lnRef>
          <a:fillRef idx="1">
            <a:schemeClr val="lt1"/>
          </a:fillRef>
          <a:effectRef idx="0">
            <a:schemeClr val="accent2"/>
          </a:effectRef>
          <a:fontRef idx="minor">
            <a:schemeClr val="dk1"/>
          </a:fontRef>
        </p:style>
        <p:txBody>
          <a:bodyPr>
            <a:normAutofit/>
          </a:bodyPr>
          <a:lstStyle/>
          <a:p>
            <a:endParaRPr lang="de-DE" sz="2000" dirty="0"/>
          </a:p>
          <a:p>
            <a:r>
              <a:rPr lang="de-DE" sz="2000" dirty="0"/>
              <a:t>Tagesablauf stärker geprägt durch Essens- und Schlafenszeiten</a:t>
            </a:r>
          </a:p>
          <a:p>
            <a:r>
              <a:rPr lang="de-DE" sz="2000" dirty="0"/>
              <a:t>Beziehungsvolle Pflege „Zeit zu zweit“</a:t>
            </a:r>
          </a:p>
          <a:p>
            <a:r>
              <a:rPr lang="de-DE" sz="2000" dirty="0"/>
              <a:t>Geringere Gruppenstärke</a:t>
            </a:r>
          </a:p>
          <a:p>
            <a:r>
              <a:rPr lang="de-DE" sz="2000" dirty="0"/>
              <a:t>Altersstruktur </a:t>
            </a:r>
          </a:p>
          <a:p>
            <a:r>
              <a:rPr lang="de-DE" sz="2000" dirty="0"/>
              <a:t>Mehr Zeit für die Eingewöhnung</a:t>
            </a:r>
          </a:p>
          <a:p>
            <a:r>
              <a:rPr lang="de-DE" sz="2000" dirty="0"/>
              <a:t>Angebote zu den Bildungsbereichen</a:t>
            </a:r>
          </a:p>
          <a:p>
            <a:endParaRPr lang="de-DE" dirty="0"/>
          </a:p>
          <a:p>
            <a:endParaRPr lang="de-DE" dirty="0"/>
          </a:p>
        </p:txBody>
      </p:sp>
      <p:sp>
        <p:nvSpPr>
          <p:cNvPr id="7" name="Textplatzhalter 6">
            <a:extLst>
              <a:ext uri="{FF2B5EF4-FFF2-40B4-BE49-F238E27FC236}">
                <a16:creationId xmlns:a16="http://schemas.microsoft.com/office/drawing/2014/main" id="{248F78C8-668E-496F-95C8-DAD5D936DB07}"/>
              </a:ext>
            </a:extLst>
          </p:cNvPr>
          <p:cNvSpPr>
            <a:spLocks noGrp="1"/>
          </p:cNvSpPr>
          <p:nvPr>
            <p:ph type="body" sz="quarter" idx="3"/>
          </p:nvPr>
        </p:nvSpPr>
        <p:spPr>
          <a:xfrm>
            <a:off x="6263640" y="1726207"/>
            <a:ext cx="4754880" cy="777240"/>
          </a:xfrm>
        </p:spPr>
        <p:txBody>
          <a:bodyPr/>
          <a:lstStyle/>
          <a:p>
            <a:r>
              <a:rPr lang="de-DE" dirty="0"/>
              <a:t>Merkmale über drei Jahren</a:t>
            </a:r>
          </a:p>
        </p:txBody>
      </p:sp>
      <p:sp>
        <p:nvSpPr>
          <p:cNvPr id="8" name="Inhaltsplatzhalter 7">
            <a:extLst>
              <a:ext uri="{FF2B5EF4-FFF2-40B4-BE49-F238E27FC236}">
                <a16:creationId xmlns:a16="http://schemas.microsoft.com/office/drawing/2014/main" id="{4356ED86-512E-458A-A859-D669205D1747}"/>
              </a:ext>
            </a:extLst>
          </p:cNvPr>
          <p:cNvSpPr>
            <a:spLocks noGrp="1"/>
          </p:cNvSpPr>
          <p:nvPr>
            <p:ph sz="quarter" idx="4"/>
          </p:nvPr>
        </p:nvSpPr>
        <p:spPr>
          <a:xfrm>
            <a:off x="6294120" y="2475124"/>
            <a:ext cx="4754880" cy="3773275"/>
          </a:xfrm>
        </p:spPr>
        <p:style>
          <a:lnRef idx="2">
            <a:schemeClr val="accent1"/>
          </a:lnRef>
          <a:fillRef idx="1">
            <a:schemeClr val="lt1"/>
          </a:fillRef>
          <a:effectRef idx="0">
            <a:schemeClr val="accent1"/>
          </a:effectRef>
          <a:fontRef idx="minor">
            <a:schemeClr val="dk1"/>
          </a:fontRef>
        </p:style>
        <p:txBody>
          <a:bodyPr>
            <a:normAutofit/>
          </a:bodyPr>
          <a:lstStyle/>
          <a:p>
            <a:endParaRPr lang="de-DE" sz="2000" dirty="0"/>
          </a:p>
          <a:p>
            <a:r>
              <a:rPr lang="de-DE" sz="2000" dirty="0"/>
              <a:t>Miteinander spielen und Freundschaften entwickeln</a:t>
            </a:r>
          </a:p>
          <a:p>
            <a:r>
              <a:rPr lang="de-DE" sz="2000" dirty="0"/>
              <a:t>Angebote zu den Bildungsbereichen</a:t>
            </a:r>
          </a:p>
          <a:p>
            <a:r>
              <a:rPr lang="de-DE" sz="2000" dirty="0"/>
              <a:t>Mehr Kinder</a:t>
            </a:r>
          </a:p>
          <a:p>
            <a:r>
              <a:rPr lang="de-DE" sz="2000" dirty="0"/>
              <a:t>Freiräume und mehr Selbständigkeit</a:t>
            </a:r>
          </a:p>
          <a:p>
            <a:r>
              <a:rPr lang="de-DE" sz="2000" dirty="0"/>
              <a:t>Gruppenprozesse und Rollenfindung</a:t>
            </a:r>
          </a:p>
          <a:p>
            <a:r>
              <a:rPr lang="de-DE" sz="2000" dirty="0"/>
              <a:t>Vorbereitung auf den Übergang zur Schule</a:t>
            </a:r>
          </a:p>
          <a:p>
            <a:endParaRPr lang="de-DE" dirty="0"/>
          </a:p>
          <a:p>
            <a:endParaRPr lang="de-DE" dirty="0"/>
          </a:p>
          <a:p>
            <a:endParaRPr lang="de-DE" dirty="0"/>
          </a:p>
        </p:txBody>
      </p:sp>
    </p:spTree>
    <p:extLst>
      <p:ext uri="{BB962C8B-B14F-4D97-AF65-F5344CB8AC3E}">
        <p14:creationId xmlns:p14="http://schemas.microsoft.com/office/powerpoint/2010/main" val="2940568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327356" y="570271"/>
            <a:ext cx="10864644" cy="1553498"/>
          </a:xfrm>
        </p:spPr>
        <p:txBody>
          <a:bodyPr>
            <a:normAutofit/>
          </a:bodyPr>
          <a:lstStyle/>
          <a:p>
            <a:r>
              <a:rPr lang="de-DE" sz="4000" dirty="0"/>
              <a:t>Die Struktur des Tagesablaufs</a:t>
            </a:r>
            <a:r>
              <a:rPr lang="de-DE" sz="4800" dirty="0"/>
              <a:t> </a:t>
            </a:r>
            <a:r>
              <a:rPr lang="de-DE" sz="1600" dirty="0"/>
              <a:t>(Änderungen möglich)</a:t>
            </a:r>
            <a:br>
              <a:rPr lang="de-DE" sz="1600" dirty="0"/>
            </a:br>
            <a:endParaRPr lang="de-DE" sz="1600" dirty="0"/>
          </a:p>
        </p:txBody>
      </p:sp>
      <p:graphicFrame>
        <p:nvGraphicFramePr>
          <p:cNvPr id="5" name="Inhaltsplatzhalter 2">
            <a:extLst>
              <a:ext uri="{FF2B5EF4-FFF2-40B4-BE49-F238E27FC236}">
                <a16:creationId xmlns:a16="http://schemas.microsoft.com/office/drawing/2014/main" id="{EBCDEF5D-3F20-466B-8275-5326B9D8AFE4}"/>
              </a:ext>
            </a:extLst>
          </p:cNvPr>
          <p:cNvGraphicFramePr>
            <a:graphicFrameLocks noGrp="1"/>
          </p:cNvGraphicFramePr>
          <p:nvPr>
            <p:ph idx="1"/>
            <p:extLst>
              <p:ext uri="{D42A27DB-BD31-4B8C-83A1-F6EECF244321}">
                <p14:modId xmlns:p14="http://schemas.microsoft.com/office/powerpoint/2010/main" val="1593014840"/>
              </p:ext>
            </p:extLst>
          </p:nvPr>
        </p:nvGraphicFramePr>
        <p:xfrm>
          <a:off x="1376516" y="1842161"/>
          <a:ext cx="8264634" cy="4445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6519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2FD7545-0BF5-4012-B52A-467A0DE9E48A}"/>
              </a:ext>
            </a:extLst>
          </p:cNvPr>
          <p:cNvSpPr>
            <a:spLocks noGrp="1"/>
          </p:cNvSpPr>
          <p:nvPr>
            <p:ph type="title"/>
          </p:nvPr>
        </p:nvSpPr>
        <p:spPr>
          <a:xfrm>
            <a:off x="1143000" y="609600"/>
            <a:ext cx="9875520" cy="1050524"/>
          </a:xfrm>
        </p:spPr>
        <p:txBody>
          <a:bodyPr>
            <a:normAutofit/>
          </a:bodyPr>
          <a:lstStyle/>
          <a:p>
            <a:r>
              <a:rPr lang="de-DE" sz="4000" dirty="0"/>
              <a:t>Schlüsselsituationen in der Krippe</a:t>
            </a:r>
          </a:p>
        </p:txBody>
      </p:sp>
      <p:sp>
        <p:nvSpPr>
          <p:cNvPr id="5" name="Textplatzhalter 4">
            <a:extLst>
              <a:ext uri="{FF2B5EF4-FFF2-40B4-BE49-F238E27FC236}">
                <a16:creationId xmlns:a16="http://schemas.microsoft.com/office/drawing/2014/main" id="{A754E72B-3584-4BA1-9590-638E01FAF431}"/>
              </a:ext>
            </a:extLst>
          </p:cNvPr>
          <p:cNvSpPr>
            <a:spLocks noGrp="1"/>
          </p:cNvSpPr>
          <p:nvPr>
            <p:ph type="body" idx="1"/>
          </p:nvPr>
        </p:nvSpPr>
        <p:spPr>
          <a:xfrm>
            <a:off x="1143000" y="1765536"/>
            <a:ext cx="4754880" cy="777240"/>
          </a:xfrm>
        </p:spPr>
        <p:txBody>
          <a:bodyPr/>
          <a:lstStyle/>
          <a:p>
            <a:r>
              <a:rPr lang="de-DE" dirty="0"/>
              <a:t>Bringen und Abholen</a:t>
            </a:r>
          </a:p>
        </p:txBody>
      </p:sp>
      <p:sp>
        <p:nvSpPr>
          <p:cNvPr id="6" name="Inhaltsplatzhalter 5">
            <a:extLst>
              <a:ext uri="{FF2B5EF4-FFF2-40B4-BE49-F238E27FC236}">
                <a16:creationId xmlns:a16="http://schemas.microsoft.com/office/drawing/2014/main" id="{C0A312D4-4A70-4A5E-A95B-FE8F613E06D2}"/>
              </a:ext>
            </a:extLst>
          </p:cNvPr>
          <p:cNvSpPr>
            <a:spLocks noGrp="1"/>
          </p:cNvSpPr>
          <p:nvPr>
            <p:ph sz="half" idx="2"/>
          </p:nvPr>
        </p:nvSpPr>
        <p:spPr>
          <a:xfrm>
            <a:off x="1127234" y="2721483"/>
            <a:ext cx="4754880" cy="3383280"/>
          </a:xfrm>
        </p:spPr>
        <p:style>
          <a:lnRef idx="2">
            <a:schemeClr val="accent1"/>
          </a:lnRef>
          <a:fillRef idx="1">
            <a:schemeClr val="lt1"/>
          </a:fillRef>
          <a:effectRef idx="0">
            <a:schemeClr val="accent1"/>
          </a:effectRef>
          <a:fontRef idx="minor">
            <a:schemeClr val="dk1"/>
          </a:fontRef>
        </p:style>
        <p:txBody>
          <a:bodyPr>
            <a:normAutofit/>
          </a:bodyPr>
          <a:lstStyle/>
          <a:p>
            <a:endParaRPr lang="de-DE" sz="2000" dirty="0"/>
          </a:p>
          <a:p>
            <a:r>
              <a:rPr lang="de-DE" sz="2000" dirty="0"/>
              <a:t>Jedes Kind und Eltern werden mit Namen begrüßt. Bei der Übergabe gibt es kurze Gespräche zum Austausch über das Kind. </a:t>
            </a:r>
          </a:p>
          <a:p>
            <a:r>
              <a:rPr lang="de-DE" sz="2000" dirty="0"/>
              <a:t>Wenn das Kind auf dem Arm übergeben wird, können die Eltern mit einem guten Gefühl gehen und loslassen. </a:t>
            </a:r>
          </a:p>
        </p:txBody>
      </p:sp>
      <p:sp>
        <p:nvSpPr>
          <p:cNvPr id="7" name="Textplatzhalter 6">
            <a:extLst>
              <a:ext uri="{FF2B5EF4-FFF2-40B4-BE49-F238E27FC236}">
                <a16:creationId xmlns:a16="http://schemas.microsoft.com/office/drawing/2014/main" id="{9210160E-1A81-4288-81FD-ED1E37090B8D}"/>
              </a:ext>
            </a:extLst>
          </p:cNvPr>
          <p:cNvSpPr>
            <a:spLocks noGrp="1"/>
          </p:cNvSpPr>
          <p:nvPr>
            <p:ph type="body" sz="quarter" idx="3"/>
          </p:nvPr>
        </p:nvSpPr>
        <p:spPr>
          <a:xfrm>
            <a:off x="6294120" y="1765536"/>
            <a:ext cx="4754880" cy="777240"/>
          </a:xfrm>
        </p:spPr>
        <p:txBody>
          <a:bodyPr/>
          <a:lstStyle/>
          <a:p>
            <a:r>
              <a:rPr lang="de-DE" dirty="0"/>
              <a:t>Ausruhen und Schlafen</a:t>
            </a:r>
          </a:p>
        </p:txBody>
      </p:sp>
      <p:sp>
        <p:nvSpPr>
          <p:cNvPr id="3" name="Inhaltsplatzhalter 2">
            <a:extLst>
              <a:ext uri="{FF2B5EF4-FFF2-40B4-BE49-F238E27FC236}">
                <a16:creationId xmlns:a16="http://schemas.microsoft.com/office/drawing/2014/main" id="{1A3B68DB-5308-4EFD-97B1-51065498C830}"/>
              </a:ext>
            </a:extLst>
          </p:cNvPr>
          <p:cNvSpPr>
            <a:spLocks noGrp="1"/>
          </p:cNvSpPr>
          <p:nvPr>
            <p:ph sz="quarter" idx="4"/>
          </p:nvPr>
        </p:nvSpPr>
        <p:spPr/>
        <p:style>
          <a:lnRef idx="2">
            <a:schemeClr val="accent1"/>
          </a:lnRef>
          <a:fillRef idx="1">
            <a:schemeClr val="lt1"/>
          </a:fillRef>
          <a:effectRef idx="0">
            <a:schemeClr val="accent1"/>
          </a:effectRef>
          <a:fontRef idx="minor">
            <a:schemeClr val="dk1"/>
          </a:fontRef>
        </p:style>
        <p:txBody>
          <a:bodyPr>
            <a:normAutofit/>
          </a:bodyPr>
          <a:lstStyle/>
          <a:p>
            <a:pPr marL="45720" indent="0">
              <a:buNone/>
            </a:pPr>
            <a:endParaRPr lang="de-DE" sz="2000" dirty="0"/>
          </a:p>
          <a:p>
            <a:r>
              <a:rPr lang="de-DE" sz="2000" dirty="0"/>
              <a:t>Die Kinder werden auf das Schlafen vorbereitet, es wird ein Lied gesungen. Dann gehen sie in den Waschraum und anschließend in den Schlafraum.</a:t>
            </a:r>
          </a:p>
          <a:p>
            <a:r>
              <a:rPr lang="de-DE" sz="2000" dirty="0"/>
              <a:t>Die Kinder bringen eigene Bettwäsche und Kuscheltiere von zu Hause mit. Jedes Kind kann so lange schlafen, wie es möchte.</a:t>
            </a:r>
          </a:p>
          <a:p>
            <a:endParaRPr lang="de-DE" dirty="0"/>
          </a:p>
        </p:txBody>
      </p:sp>
    </p:spTree>
    <p:extLst>
      <p:ext uri="{BB962C8B-B14F-4D97-AF65-F5344CB8AC3E}">
        <p14:creationId xmlns:p14="http://schemas.microsoft.com/office/powerpoint/2010/main" val="3875450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72887EE-9862-49AC-BD4A-203C9D1399F0}"/>
              </a:ext>
            </a:extLst>
          </p:cNvPr>
          <p:cNvSpPr>
            <a:spLocks noGrp="1"/>
          </p:cNvSpPr>
          <p:nvPr>
            <p:ph type="title"/>
          </p:nvPr>
        </p:nvSpPr>
        <p:spPr>
          <a:xfrm>
            <a:off x="1143000" y="609600"/>
            <a:ext cx="9875520" cy="1228078"/>
          </a:xfrm>
        </p:spPr>
        <p:txBody>
          <a:bodyPr>
            <a:normAutofit/>
          </a:bodyPr>
          <a:lstStyle/>
          <a:p>
            <a:r>
              <a:rPr lang="de-DE" sz="4000" dirty="0"/>
              <a:t>Essen und Trinken</a:t>
            </a:r>
          </a:p>
        </p:txBody>
      </p:sp>
      <p:sp>
        <p:nvSpPr>
          <p:cNvPr id="7" name="Inhaltsplatzhalter 7">
            <a:extLst>
              <a:ext uri="{FF2B5EF4-FFF2-40B4-BE49-F238E27FC236}">
                <a16:creationId xmlns:a16="http://schemas.microsoft.com/office/drawing/2014/main" id="{C95BE91B-9D08-4BEE-BA66-2B56CD184398}"/>
              </a:ext>
            </a:extLst>
          </p:cNvPr>
          <p:cNvSpPr>
            <a:spLocks noGrp="1"/>
          </p:cNvSpPr>
          <p:nvPr>
            <p:ph sz="half" idx="2"/>
          </p:nvPr>
        </p:nvSpPr>
        <p:spPr/>
        <p:style>
          <a:lnRef idx="2">
            <a:schemeClr val="accent1"/>
          </a:lnRef>
          <a:fillRef idx="1">
            <a:schemeClr val="lt1"/>
          </a:fillRef>
          <a:effectRef idx="0">
            <a:schemeClr val="accent1"/>
          </a:effectRef>
          <a:fontRef idx="minor">
            <a:schemeClr val="dk1"/>
          </a:fontRef>
        </p:style>
        <p:txBody>
          <a:bodyPr>
            <a:normAutofit/>
          </a:bodyPr>
          <a:lstStyle/>
          <a:p>
            <a:pPr marL="45720" indent="0">
              <a:buNone/>
            </a:pPr>
            <a:endParaRPr lang="de-DE" dirty="0"/>
          </a:p>
          <a:p>
            <a:r>
              <a:rPr lang="de-DE" sz="2000" dirty="0"/>
              <a:t>Das Frühstück wird von den ErzieherInnen frisch vorbereitet. Es wird in der Cafeteria gedeckt. Die Kinder frühstücken gleitend zwischen acht und viertel nach neun.</a:t>
            </a:r>
          </a:p>
          <a:p>
            <a:r>
              <a:rPr lang="de-DE" sz="2000" dirty="0"/>
              <a:t>Das Mittagessen ist gemeinsam um 11.15 Uhr. Getränke sind Milch und Wasser. Die Kinder räumen das Geschirr nach dem Essen auf einen Servierwagen.</a:t>
            </a:r>
          </a:p>
          <a:p>
            <a:endParaRPr lang="de-DE" dirty="0"/>
          </a:p>
        </p:txBody>
      </p:sp>
      <p:pic>
        <p:nvPicPr>
          <p:cNvPr id="5" name="Inhaltsplatzhalter 4">
            <a:extLst>
              <a:ext uri="{FF2B5EF4-FFF2-40B4-BE49-F238E27FC236}">
                <a16:creationId xmlns:a16="http://schemas.microsoft.com/office/drawing/2014/main" id="{5FAF4534-370A-4BC5-B3C6-1112046D0F9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43000" y="2285801"/>
            <a:ext cx="4754563" cy="3565922"/>
          </a:xfrm>
        </p:spPr>
      </p:pic>
    </p:spTree>
    <p:extLst>
      <p:ext uri="{BB962C8B-B14F-4D97-AF65-F5344CB8AC3E}">
        <p14:creationId xmlns:p14="http://schemas.microsoft.com/office/powerpoint/2010/main" val="2969624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971FAA-8422-4243-8EED-056C1B6E9760}"/>
              </a:ext>
            </a:extLst>
          </p:cNvPr>
          <p:cNvSpPr>
            <a:spLocks noGrp="1"/>
          </p:cNvSpPr>
          <p:nvPr>
            <p:ph type="title"/>
          </p:nvPr>
        </p:nvSpPr>
        <p:spPr>
          <a:xfrm>
            <a:off x="1143000" y="609600"/>
            <a:ext cx="9875520" cy="1077157"/>
          </a:xfrm>
        </p:spPr>
        <p:txBody>
          <a:bodyPr>
            <a:normAutofit/>
          </a:bodyPr>
          <a:lstStyle/>
          <a:p>
            <a:r>
              <a:rPr lang="de-DE" sz="4000" dirty="0"/>
              <a:t>Beziehungsvolle Pflege</a:t>
            </a:r>
          </a:p>
        </p:txBody>
      </p:sp>
      <p:sp>
        <p:nvSpPr>
          <p:cNvPr id="4" name="Inhaltsplatzhalter 3">
            <a:extLst>
              <a:ext uri="{FF2B5EF4-FFF2-40B4-BE49-F238E27FC236}">
                <a16:creationId xmlns:a16="http://schemas.microsoft.com/office/drawing/2014/main" id="{5F934199-7379-42C6-B7E1-424193730D21}"/>
              </a:ext>
            </a:extLst>
          </p:cNvPr>
          <p:cNvSpPr>
            <a:spLocks noGrp="1"/>
          </p:cNvSpPr>
          <p:nvPr>
            <p:ph sz="half" idx="1"/>
          </p:nvPr>
        </p:nvSpPr>
        <p:spPr/>
        <p:style>
          <a:lnRef idx="2">
            <a:schemeClr val="accent1"/>
          </a:lnRef>
          <a:fillRef idx="1">
            <a:schemeClr val="lt1"/>
          </a:fillRef>
          <a:effectRef idx="0">
            <a:schemeClr val="accent1"/>
          </a:effectRef>
          <a:fontRef idx="minor">
            <a:schemeClr val="dk1"/>
          </a:fontRef>
        </p:style>
        <p:txBody>
          <a:bodyPr>
            <a:normAutofit/>
          </a:bodyPr>
          <a:lstStyle/>
          <a:p>
            <a:endParaRPr lang="de-DE" sz="2000" dirty="0"/>
          </a:p>
          <a:p>
            <a:r>
              <a:rPr lang="de-DE" sz="2000" dirty="0"/>
              <a:t>Die </a:t>
            </a:r>
            <a:r>
              <a:rPr lang="de-DE" sz="2000" dirty="0" err="1"/>
              <a:t>ErzieherIn</a:t>
            </a:r>
            <a:r>
              <a:rPr lang="de-DE" sz="2000" dirty="0"/>
              <a:t> spricht das Kind an und lädt ein zum Wickeln. Im Waschraum hat jedes Kind seine Pflegeutensilien. Vorrätig sind Feuchttücher und Windeln.</a:t>
            </a:r>
          </a:p>
          <a:p>
            <a:r>
              <a:rPr lang="de-DE" sz="2000" dirty="0"/>
              <a:t>Das Sauberwerden und Toilettengang wird unterstützt, hängt vom Kind ab.</a:t>
            </a:r>
          </a:p>
          <a:p>
            <a:r>
              <a:rPr lang="de-DE" sz="2000" dirty="0"/>
              <a:t>In der „Zeit zu zweit“ werden alle entsprechenden Schritte sprachlich begleitet.</a:t>
            </a:r>
          </a:p>
          <a:p>
            <a:endParaRPr lang="de-DE" dirty="0"/>
          </a:p>
          <a:p>
            <a:endParaRPr lang="de-DE" dirty="0"/>
          </a:p>
          <a:p>
            <a:endParaRPr lang="de-DE" dirty="0"/>
          </a:p>
        </p:txBody>
      </p:sp>
      <p:pic>
        <p:nvPicPr>
          <p:cNvPr id="7" name="Inhaltsplatzhalter 6">
            <a:extLst>
              <a:ext uri="{FF2B5EF4-FFF2-40B4-BE49-F238E27FC236}">
                <a16:creationId xmlns:a16="http://schemas.microsoft.com/office/drawing/2014/main" id="{1345AA39-D573-41AE-ABFA-CDDF28008F6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7450" y="2480738"/>
            <a:ext cx="4754563" cy="3176048"/>
          </a:xfrm>
        </p:spPr>
      </p:pic>
    </p:spTree>
    <p:extLst>
      <p:ext uri="{BB962C8B-B14F-4D97-AF65-F5344CB8AC3E}">
        <p14:creationId xmlns:p14="http://schemas.microsoft.com/office/powerpoint/2010/main" val="253526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7A727-328E-4829-B4D1-FDE195C4E71C}"/>
              </a:ext>
            </a:extLst>
          </p:cNvPr>
          <p:cNvSpPr>
            <a:spLocks noGrp="1"/>
          </p:cNvSpPr>
          <p:nvPr>
            <p:ph type="title"/>
          </p:nvPr>
        </p:nvSpPr>
        <p:spPr/>
        <p:txBody>
          <a:bodyPr>
            <a:normAutofit/>
          </a:bodyPr>
          <a:lstStyle/>
          <a:p>
            <a:r>
              <a:rPr lang="de-DE" sz="4000" dirty="0"/>
              <a:t>Das Berliner Eingewöhnungsmodell erleichtert den Bindungsaufbau</a:t>
            </a:r>
          </a:p>
        </p:txBody>
      </p:sp>
      <p:graphicFrame>
        <p:nvGraphicFramePr>
          <p:cNvPr id="5" name="Inhaltsplatzhalter 2">
            <a:extLst>
              <a:ext uri="{FF2B5EF4-FFF2-40B4-BE49-F238E27FC236}">
                <a16:creationId xmlns:a16="http://schemas.microsoft.com/office/drawing/2014/main" id="{1C50B158-EE53-4555-B0CD-8ACE4F4942A3}"/>
              </a:ext>
            </a:extLst>
          </p:cNvPr>
          <p:cNvGraphicFramePr>
            <a:graphicFrameLocks noGrp="1"/>
          </p:cNvGraphicFramePr>
          <p:nvPr>
            <p:ph idx="1"/>
            <p:extLst>
              <p:ext uri="{D42A27DB-BD31-4B8C-83A1-F6EECF244321}">
                <p14:modId xmlns:p14="http://schemas.microsoft.com/office/powerpoint/2010/main" val="3813548457"/>
              </p:ext>
            </p:extLst>
          </p:nvPr>
        </p:nvGraphicFramePr>
        <p:xfrm>
          <a:off x="629265" y="1965960"/>
          <a:ext cx="10913807" cy="4179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7476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Bildung in den Lern- und Erfahrungsfeldern des niedersächsischen Orientierungsplans</a:t>
            </a:r>
          </a:p>
        </p:txBody>
      </p:sp>
      <p:pic>
        <p:nvPicPr>
          <p:cNvPr id="14" name="Inhaltsplatzhalter 13" descr="Ein Bild, das Tisch, sitzend, Stück, Essen enthält.&#10;&#10;Automatisch generierte Beschreibung">
            <a:extLst>
              <a:ext uri="{FF2B5EF4-FFF2-40B4-BE49-F238E27FC236}">
                <a16:creationId xmlns:a16="http://schemas.microsoft.com/office/drawing/2014/main" id="{26FF2EC3-84F1-4913-92A4-75D1B7AC17A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267450" y="2287358"/>
            <a:ext cx="4754563" cy="3562808"/>
          </a:xfrm>
        </p:spPr>
      </p:pic>
      <p:sp>
        <p:nvSpPr>
          <p:cNvPr id="4" name="Sprechblase: oval 3">
            <a:extLst>
              <a:ext uri="{FF2B5EF4-FFF2-40B4-BE49-F238E27FC236}">
                <a16:creationId xmlns:a16="http://schemas.microsoft.com/office/drawing/2014/main" id="{D7DB1BA7-B434-4723-9726-D09B169365DA}"/>
              </a:ext>
            </a:extLst>
          </p:cNvPr>
          <p:cNvSpPr/>
          <p:nvPr/>
        </p:nvSpPr>
        <p:spPr>
          <a:xfrm>
            <a:off x="2674376" y="2244471"/>
            <a:ext cx="3087330" cy="1586217"/>
          </a:xfrm>
          <a:prstGeom prst="wedgeEllipseCallou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Bildung geschieht von Anfang an</a:t>
            </a:r>
          </a:p>
        </p:txBody>
      </p:sp>
      <p:sp>
        <p:nvSpPr>
          <p:cNvPr id="5" name="Sprechblase: oval 4">
            <a:extLst>
              <a:ext uri="{FF2B5EF4-FFF2-40B4-BE49-F238E27FC236}">
                <a16:creationId xmlns:a16="http://schemas.microsoft.com/office/drawing/2014/main" id="{24919163-4900-4719-AAAF-380CA1FF7751}"/>
              </a:ext>
            </a:extLst>
          </p:cNvPr>
          <p:cNvSpPr/>
          <p:nvPr/>
        </p:nvSpPr>
        <p:spPr>
          <a:xfrm rot="21032475">
            <a:off x="555606" y="4370981"/>
            <a:ext cx="3059719" cy="1557917"/>
          </a:xfrm>
          <a:prstGeom prst="wedgeEllipseCallout">
            <a:avLst>
              <a:gd name="adj1" fmla="val 40996"/>
              <a:gd name="adj2" fmla="val 4934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Kinder lernen täglich durch Selbsttun und Ausprobieren</a:t>
            </a:r>
          </a:p>
        </p:txBody>
      </p:sp>
    </p:spTree>
    <p:extLst>
      <p:ext uri="{BB962C8B-B14F-4D97-AF65-F5344CB8AC3E}">
        <p14:creationId xmlns:p14="http://schemas.microsoft.com/office/powerpoint/2010/main" val="2668037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a:xfrm>
            <a:off x="6106704" y="609599"/>
            <a:ext cx="5364444" cy="1799303"/>
          </a:xfrm>
        </p:spPr>
        <p:txBody>
          <a:bodyPr vert="horz" lIns="91440" tIns="45720" rIns="91440" bIns="45720" rtlCol="0" anchor="ctr">
            <a:noAutofit/>
          </a:bodyPr>
          <a:lstStyle/>
          <a:p>
            <a:r>
              <a:rPr lang="en-US" sz="4000" dirty="0" err="1"/>
              <a:t>Erfahrungsfelder</a:t>
            </a:r>
            <a:r>
              <a:rPr lang="en-US" sz="4000" dirty="0"/>
              <a:t> </a:t>
            </a:r>
            <a:r>
              <a:rPr lang="en-US" sz="4000" dirty="0" err="1"/>
              <a:t>nach</a:t>
            </a:r>
            <a:r>
              <a:rPr lang="en-US" sz="4000" dirty="0"/>
              <a:t> dem </a:t>
            </a:r>
            <a:r>
              <a:rPr lang="en-US" sz="4000" dirty="0" err="1"/>
              <a:t>niedersächsischen</a:t>
            </a:r>
            <a:r>
              <a:rPr lang="en-US" sz="4000" dirty="0"/>
              <a:t> </a:t>
            </a:r>
            <a:r>
              <a:rPr lang="en-US" sz="4000" dirty="0" err="1"/>
              <a:t>Bildungsplan</a:t>
            </a:r>
            <a:endParaRPr lang="en-US" sz="4000" dirty="0"/>
          </a:p>
        </p:txBody>
      </p:sp>
      <p:sp>
        <p:nvSpPr>
          <p:cNvPr id="2" name="Inhaltsplatzhalter 1"/>
          <p:cNvSpPr>
            <a:spLocks noGrp="1"/>
          </p:cNvSpPr>
          <p:nvPr>
            <p:ph sz="half" idx="1"/>
          </p:nvPr>
        </p:nvSpPr>
        <p:spPr>
          <a:xfrm>
            <a:off x="6106703" y="2654710"/>
            <a:ext cx="5364444" cy="3441290"/>
          </a:xfrm>
        </p:spPr>
        <p:txBody>
          <a:bodyPr vert="horz" lIns="91440" tIns="45720" rIns="91440" bIns="45720" rtlCol="0">
            <a:normAutofit/>
          </a:bodyPr>
          <a:lstStyle/>
          <a:p>
            <a:pPr marL="45720" indent="0">
              <a:buNone/>
            </a:pPr>
            <a:r>
              <a:rPr lang="en-US" b="1" dirty="0" err="1"/>
              <a:t>Emotionale</a:t>
            </a:r>
            <a:r>
              <a:rPr lang="en-US" b="1" dirty="0"/>
              <a:t> </a:t>
            </a:r>
            <a:r>
              <a:rPr lang="en-US" b="1" dirty="0" err="1"/>
              <a:t>Entwicklung</a:t>
            </a:r>
            <a:r>
              <a:rPr lang="en-US" b="1" dirty="0"/>
              <a:t> und </a:t>
            </a:r>
            <a:r>
              <a:rPr lang="en-US" b="1" dirty="0" err="1"/>
              <a:t>soziales</a:t>
            </a:r>
            <a:r>
              <a:rPr lang="en-US" b="1" dirty="0"/>
              <a:t> </a:t>
            </a:r>
            <a:r>
              <a:rPr lang="en-US" b="1" dirty="0" err="1"/>
              <a:t>Verhalten</a:t>
            </a:r>
            <a:endParaRPr lang="en-US" b="1" dirty="0"/>
          </a:p>
          <a:p>
            <a:pPr marL="45720" indent="0">
              <a:buNone/>
            </a:pPr>
            <a:r>
              <a:rPr lang="en-US" sz="2000" dirty="0" err="1">
                <a:solidFill>
                  <a:schemeClr val="tx1"/>
                </a:solidFill>
              </a:rPr>
              <a:t>Wir</a:t>
            </a:r>
            <a:r>
              <a:rPr lang="en-US" sz="2000" dirty="0">
                <a:solidFill>
                  <a:schemeClr val="tx1"/>
                </a:solidFill>
              </a:rPr>
              <a:t> </a:t>
            </a:r>
            <a:r>
              <a:rPr lang="en-US" sz="2000" dirty="0" err="1">
                <a:solidFill>
                  <a:schemeClr val="tx1"/>
                </a:solidFill>
              </a:rPr>
              <a:t>sehen</a:t>
            </a:r>
            <a:r>
              <a:rPr lang="en-US" sz="2000" dirty="0">
                <a:solidFill>
                  <a:schemeClr val="tx1"/>
                </a:solidFill>
              </a:rPr>
              <a:t> </a:t>
            </a:r>
            <a:r>
              <a:rPr lang="en-US" sz="2000" dirty="0" err="1">
                <a:solidFill>
                  <a:schemeClr val="tx1"/>
                </a:solidFill>
              </a:rPr>
              <a:t>als</a:t>
            </a:r>
            <a:r>
              <a:rPr lang="en-US" sz="2000" dirty="0">
                <a:solidFill>
                  <a:schemeClr val="tx1"/>
                </a:solidFill>
              </a:rPr>
              <a:t> </a:t>
            </a:r>
            <a:r>
              <a:rPr lang="en-US" sz="2000" dirty="0" err="1">
                <a:solidFill>
                  <a:schemeClr val="tx1"/>
                </a:solidFill>
              </a:rPr>
              <a:t>Grundlage</a:t>
            </a:r>
            <a:r>
              <a:rPr lang="en-US" sz="2000" dirty="0">
                <a:solidFill>
                  <a:schemeClr val="tx1"/>
                </a:solidFill>
              </a:rPr>
              <a:t> </a:t>
            </a:r>
            <a:r>
              <a:rPr lang="en-US" sz="2000" dirty="0" err="1">
                <a:solidFill>
                  <a:schemeClr val="tx1"/>
                </a:solidFill>
              </a:rPr>
              <a:t>Werte</a:t>
            </a:r>
            <a:r>
              <a:rPr lang="en-US" sz="2000" dirty="0">
                <a:solidFill>
                  <a:schemeClr val="tx1"/>
                </a:solidFill>
              </a:rPr>
              <a:t> und </a:t>
            </a:r>
            <a:r>
              <a:rPr lang="en-US" sz="2000" dirty="0" err="1">
                <a:solidFill>
                  <a:schemeClr val="tx1"/>
                </a:solidFill>
              </a:rPr>
              <a:t>emotionale</a:t>
            </a:r>
            <a:r>
              <a:rPr lang="en-US" sz="2000" dirty="0">
                <a:solidFill>
                  <a:schemeClr val="tx1"/>
                </a:solidFill>
              </a:rPr>
              <a:t> </a:t>
            </a:r>
            <a:r>
              <a:rPr lang="en-US" sz="2000" dirty="0" err="1">
                <a:solidFill>
                  <a:schemeClr val="tx1"/>
                </a:solidFill>
              </a:rPr>
              <a:t>Grundbedürfnisse</a:t>
            </a:r>
            <a:r>
              <a:rPr lang="en-US" sz="2000" dirty="0">
                <a:solidFill>
                  <a:schemeClr val="tx1"/>
                </a:solidFill>
              </a:rPr>
              <a:t>. </a:t>
            </a:r>
          </a:p>
          <a:p>
            <a:pPr marL="45720" indent="0">
              <a:buNone/>
            </a:pPr>
            <a:r>
              <a:rPr lang="en-US" sz="2000" dirty="0">
                <a:solidFill>
                  <a:schemeClr val="tx1"/>
                </a:solidFill>
              </a:rPr>
              <a:t>Kinder </a:t>
            </a:r>
            <a:r>
              <a:rPr lang="en-US" sz="2000" dirty="0" err="1">
                <a:solidFill>
                  <a:schemeClr val="tx1"/>
                </a:solidFill>
              </a:rPr>
              <a:t>wollen</a:t>
            </a:r>
            <a:r>
              <a:rPr lang="en-US" sz="2000" dirty="0">
                <a:solidFill>
                  <a:schemeClr val="tx1"/>
                </a:solidFill>
              </a:rPr>
              <a:t> </a:t>
            </a:r>
            <a:r>
              <a:rPr lang="en-US" sz="2000" dirty="0" err="1">
                <a:solidFill>
                  <a:schemeClr val="tx1"/>
                </a:solidFill>
              </a:rPr>
              <a:t>enge</a:t>
            </a:r>
            <a:r>
              <a:rPr lang="en-US" sz="2000" dirty="0">
                <a:solidFill>
                  <a:schemeClr val="tx1"/>
                </a:solidFill>
              </a:rPr>
              <a:t> </a:t>
            </a:r>
            <a:r>
              <a:rPr lang="en-US" sz="2000" dirty="0" err="1">
                <a:solidFill>
                  <a:schemeClr val="tx1"/>
                </a:solidFill>
              </a:rPr>
              <a:t>Beziehungen</a:t>
            </a:r>
            <a:r>
              <a:rPr lang="en-US" sz="2000" dirty="0">
                <a:solidFill>
                  <a:schemeClr val="tx1"/>
                </a:solidFill>
              </a:rPr>
              <a:t> </a:t>
            </a:r>
            <a:r>
              <a:rPr lang="en-US" sz="2000" dirty="0" err="1">
                <a:solidFill>
                  <a:schemeClr val="tx1"/>
                </a:solidFill>
              </a:rPr>
              <a:t>erleben</a:t>
            </a:r>
            <a:r>
              <a:rPr lang="en-US" sz="2000" dirty="0">
                <a:solidFill>
                  <a:schemeClr val="tx1"/>
                </a:solidFill>
              </a:rPr>
              <a:t>.</a:t>
            </a:r>
          </a:p>
          <a:p>
            <a:pPr marL="45720" indent="0">
              <a:buNone/>
            </a:pPr>
            <a:r>
              <a:rPr lang="en-US" sz="2000" dirty="0">
                <a:solidFill>
                  <a:schemeClr val="tx1"/>
                </a:solidFill>
              </a:rPr>
              <a:t>Es </a:t>
            </a:r>
            <a:r>
              <a:rPr lang="en-US" sz="2000" dirty="0" err="1">
                <a:solidFill>
                  <a:schemeClr val="tx1"/>
                </a:solidFill>
              </a:rPr>
              <a:t>geht</a:t>
            </a:r>
            <a:r>
              <a:rPr lang="en-US" sz="2000" dirty="0">
                <a:solidFill>
                  <a:schemeClr val="tx1"/>
                </a:solidFill>
              </a:rPr>
              <a:t> </a:t>
            </a:r>
            <a:r>
              <a:rPr lang="en-US" sz="2000" dirty="0" err="1">
                <a:solidFill>
                  <a:schemeClr val="tx1"/>
                </a:solidFill>
              </a:rPr>
              <a:t>darum</a:t>
            </a:r>
            <a:r>
              <a:rPr lang="en-US" sz="2000" dirty="0">
                <a:solidFill>
                  <a:schemeClr val="tx1"/>
                </a:solidFill>
              </a:rPr>
              <a:t>, </a:t>
            </a:r>
            <a:r>
              <a:rPr lang="en-US" sz="2000" dirty="0" err="1">
                <a:solidFill>
                  <a:schemeClr val="tx1"/>
                </a:solidFill>
              </a:rPr>
              <a:t>kindliche</a:t>
            </a:r>
            <a:r>
              <a:rPr lang="en-US" sz="2000" dirty="0">
                <a:solidFill>
                  <a:schemeClr val="tx1"/>
                </a:solidFill>
              </a:rPr>
              <a:t> </a:t>
            </a:r>
            <a:r>
              <a:rPr lang="en-US" sz="2000" dirty="0" err="1">
                <a:solidFill>
                  <a:schemeClr val="tx1"/>
                </a:solidFill>
              </a:rPr>
              <a:t>Gefühle</a:t>
            </a:r>
            <a:r>
              <a:rPr lang="en-US" sz="2000" dirty="0">
                <a:solidFill>
                  <a:schemeClr val="tx1"/>
                </a:solidFill>
              </a:rPr>
              <a:t> </a:t>
            </a:r>
            <a:r>
              <a:rPr lang="en-US" sz="2000" dirty="0" err="1">
                <a:solidFill>
                  <a:schemeClr val="tx1"/>
                </a:solidFill>
              </a:rPr>
              <a:t>wahrzunehmen</a:t>
            </a:r>
            <a:r>
              <a:rPr lang="en-US" sz="2000" dirty="0">
                <a:solidFill>
                  <a:schemeClr val="tx1"/>
                </a:solidFill>
              </a:rPr>
              <a:t> und </a:t>
            </a:r>
            <a:r>
              <a:rPr lang="en-US" sz="2000" dirty="0" err="1">
                <a:solidFill>
                  <a:schemeClr val="tx1"/>
                </a:solidFill>
              </a:rPr>
              <a:t>zu</a:t>
            </a:r>
            <a:r>
              <a:rPr lang="en-US" sz="2000" dirty="0">
                <a:solidFill>
                  <a:schemeClr val="tx1"/>
                </a:solidFill>
              </a:rPr>
              <a:t> </a:t>
            </a:r>
            <a:r>
              <a:rPr lang="en-US" sz="2000" dirty="0" err="1">
                <a:solidFill>
                  <a:schemeClr val="tx1"/>
                </a:solidFill>
              </a:rPr>
              <a:t>regulieren</a:t>
            </a:r>
            <a:r>
              <a:rPr lang="en-US" sz="2000" dirty="0">
                <a:solidFill>
                  <a:schemeClr val="tx1"/>
                </a:solidFill>
              </a:rPr>
              <a:t>.</a:t>
            </a:r>
          </a:p>
          <a:p>
            <a:pPr marL="45720" indent="0">
              <a:buNone/>
            </a:pPr>
            <a:r>
              <a:rPr lang="en-US" sz="2000" dirty="0" err="1">
                <a:solidFill>
                  <a:schemeClr val="tx1"/>
                </a:solidFill>
              </a:rPr>
              <a:t>Akzeptanz</a:t>
            </a:r>
            <a:r>
              <a:rPr lang="en-US" sz="2000" dirty="0">
                <a:solidFill>
                  <a:schemeClr val="tx1"/>
                </a:solidFill>
              </a:rPr>
              <a:t> und </a:t>
            </a:r>
            <a:r>
              <a:rPr lang="en-US" sz="2000" dirty="0" err="1">
                <a:solidFill>
                  <a:schemeClr val="tx1"/>
                </a:solidFill>
              </a:rPr>
              <a:t>Empathie</a:t>
            </a:r>
            <a:r>
              <a:rPr lang="en-US" sz="2000" dirty="0">
                <a:solidFill>
                  <a:schemeClr val="tx1"/>
                </a:solidFill>
              </a:rPr>
              <a:t> </a:t>
            </a:r>
            <a:r>
              <a:rPr lang="en-US" sz="2000" dirty="0" err="1">
                <a:solidFill>
                  <a:schemeClr val="tx1"/>
                </a:solidFill>
              </a:rPr>
              <a:t>sind</a:t>
            </a:r>
            <a:r>
              <a:rPr lang="en-US" sz="2000" dirty="0">
                <a:solidFill>
                  <a:schemeClr val="tx1"/>
                </a:solidFill>
              </a:rPr>
              <a:t> </a:t>
            </a:r>
            <a:r>
              <a:rPr lang="en-US" sz="2000" dirty="0" err="1">
                <a:solidFill>
                  <a:schemeClr val="tx1"/>
                </a:solidFill>
              </a:rPr>
              <a:t>wichtige</a:t>
            </a:r>
            <a:r>
              <a:rPr lang="en-US" sz="2000" dirty="0">
                <a:solidFill>
                  <a:schemeClr val="tx1"/>
                </a:solidFill>
              </a:rPr>
              <a:t> </a:t>
            </a:r>
            <a:r>
              <a:rPr lang="en-US" sz="2000" dirty="0" err="1">
                <a:solidFill>
                  <a:schemeClr val="tx1"/>
                </a:solidFill>
              </a:rPr>
              <a:t>Erziehungsziele</a:t>
            </a:r>
            <a:r>
              <a:rPr lang="en-US" sz="2000" dirty="0">
                <a:solidFill>
                  <a:schemeClr val="tx1"/>
                </a:solidFill>
              </a:rPr>
              <a:t>.</a:t>
            </a:r>
          </a:p>
          <a:p>
            <a:endParaRPr lang="en-US" b="1" dirty="0"/>
          </a:p>
          <a:p>
            <a:pPr marL="45720"/>
            <a:endParaRPr lang="en-US" b="1" dirty="0"/>
          </a:p>
          <a:p>
            <a:endParaRPr lang="en-US" dirty="0"/>
          </a:p>
          <a:p>
            <a:pPr marL="45720"/>
            <a:endParaRPr lang="en-US" dirty="0"/>
          </a:p>
        </p:txBody>
      </p:sp>
      <p:sp>
        <p:nvSpPr>
          <p:cNvPr id="10" name="Inhaltsplatzhalter 9">
            <a:extLst>
              <a:ext uri="{FF2B5EF4-FFF2-40B4-BE49-F238E27FC236}">
                <a16:creationId xmlns:a16="http://schemas.microsoft.com/office/drawing/2014/main" id="{DD896F02-4300-4045-9B52-BA643A6FAC28}"/>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1914451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106704" y="609600"/>
            <a:ext cx="5364444" cy="1356360"/>
          </a:xfrm>
        </p:spPr>
        <p:txBody>
          <a:bodyPr vert="horz" lIns="91440" tIns="45720" rIns="91440" bIns="45720" rtlCol="0" anchor="ctr">
            <a:normAutofit/>
          </a:bodyPr>
          <a:lstStyle/>
          <a:p>
            <a:r>
              <a:rPr lang="en-US" sz="4000" dirty="0" err="1"/>
              <a:t>Wir</a:t>
            </a:r>
            <a:r>
              <a:rPr lang="en-US" sz="4000" dirty="0"/>
              <a:t> </a:t>
            </a:r>
            <a:r>
              <a:rPr lang="en-US" sz="4000" dirty="0" err="1"/>
              <a:t>stärken</a:t>
            </a:r>
            <a:r>
              <a:rPr lang="en-US" sz="4000" dirty="0"/>
              <a:t> </a:t>
            </a:r>
            <a:r>
              <a:rPr lang="en-US" sz="4000" dirty="0" err="1"/>
              <a:t>geistige</a:t>
            </a:r>
            <a:r>
              <a:rPr lang="en-US" sz="4000" dirty="0"/>
              <a:t> </a:t>
            </a:r>
            <a:r>
              <a:rPr lang="en-US" sz="4000" dirty="0" err="1"/>
              <a:t>Fähigkeiten</a:t>
            </a:r>
            <a:endParaRPr lang="en-US" sz="4000" dirty="0"/>
          </a:p>
        </p:txBody>
      </p:sp>
      <p:sp>
        <p:nvSpPr>
          <p:cNvPr id="3" name="Inhaltsplatzhalter 2"/>
          <p:cNvSpPr>
            <a:spLocks noGrp="1"/>
          </p:cNvSpPr>
          <p:nvPr>
            <p:ph sz="half" idx="1"/>
          </p:nvPr>
        </p:nvSpPr>
        <p:spPr>
          <a:xfrm>
            <a:off x="6106703" y="2143432"/>
            <a:ext cx="5364444" cy="3952568"/>
          </a:xfrm>
        </p:spPr>
        <p:txBody>
          <a:bodyPr vert="horz" lIns="91440" tIns="45720" rIns="91440" bIns="45720" rtlCol="0">
            <a:normAutofit/>
          </a:bodyPr>
          <a:lstStyle/>
          <a:p>
            <a:pPr marL="45720" indent="0">
              <a:buNone/>
            </a:pPr>
            <a:r>
              <a:rPr lang="en-US" b="1" dirty="0" err="1"/>
              <a:t>Entwicklung</a:t>
            </a:r>
            <a:r>
              <a:rPr lang="en-US" b="1" dirty="0"/>
              <a:t> </a:t>
            </a:r>
            <a:r>
              <a:rPr lang="en-US" b="1" dirty="0" err="1"/>
              <a:t>kognitiver</a:t>
            </a:r>
            <a:r>
              <a:rPr lang="en-US" b="1" dirty="0"/>
              <a:t> </a:t>
            </a:r>
            <a:r>
              <a:rPr lang="en-US" b="1" dirty="0" err="1"/>
              <a:t>Fähigkeiten</a:t>
            </a:r>
            <a:r>
              <a:rPr lang="en-US" b="1" dirty="0"/>
              <a:t> und der </a:t>
            </a:r>
            <a:r>
              <a:rPr lang="en-US" b="1" dirty="0" err="1"/>
              <a:t>Freude</a:t>
            </a:r>
            <a:r>
              <a:rPr lang="en-US" b="1" dirty="0"/>
              <a:t> am </a:t>
            </a:r>
            <a:r>
              <a:rPr lang="en-US" b="1" dirty="0" err="1"/>
              <a:t>Lernen</a:t>
            </a:r>
            <a:endParaRPr lang="en-US" b="1" dirty="0"/>
          </a:p>
          <a:p>
            <a:pPr marL="45720" indent="0">
              <a:buNone/>
            </a:pPr>
            <a:endParaRPr lang="en-US" sz="2000" dirty="0"/>
          </a:p>
          <a:p>
            <a:r>
              <a:rPr lang="en-US" sz="2000" dirty="0" err="1">
                <a:solidFill>
                  <a:schemeClr val="tx1"/>
                </a:solidFill>
              </a:rPr>
              <a:t>Erfahrungen</a:t>
            </a:r>
            <a:r>
              <a:rPr lang="en-US" sz="2000" dirty="0">
                <a:solidFill>
                  <a:schemeClr val="tx1"/>
                </a:solidFill>
              </a:rPr>
              <a:t> </a:t>
            </a:r>
            <a:r>
              <a:rPr lang="en-US" sz="2000" dirty="0" err="1">
                <a:solidFill>
                  <a:schemeClr val="tx1"/>
                </a:solidFill>
              </a:rPr>
              <a:t>sinnlicher</a:t>
            </a:r>
            <a:r>
              <a:rPr lang="en-US" sz="2000" dirty="0">
                <a:solidFill>
                  <a:schemeClr val="tx1"/>
                </a:solidFill>
              </a:rPr>
              <a:t> </a:t>
            </a:r>
            <a:r>
              <a:rPr lang="en-US" sz="2000" dirty="0" err="1">
                <a:solidFill>
                  <a:schemeClr val="tx1"/>
                </a:solidFill>
              </a:rPr>
              <a:t>Wahrnehmung</a:t>
            </a:r>
            <a:endParaRPr lang="en-US" sz="2000" dirty="0">
              <a:solidFill>
                <a:schemeClr val="tx1"/>
              </a:solidFill>
            </a:endParaRPr>
          </a:p>
          <a:p>
            <a:r>
              <a:rPr lang="en-US" sz="2000" dirty="0" err="1">
                <a:solidFill>
                  <a:schemeClr val="tx1"/>
                </a:solidFill>
              </a:rPr>
              <a:t>Ordnen</a:t>
            </a:r>
            <a:r>
              <a:rPr lang="en-US" sz="2000" dirty="0">
                <a:solidFill>
                  <a:schemeClr val="tx1"/>
                </a:solidFill>
              </a:rPr>
              <a:t> der </a:t>
            </a:r>
            <a:r>
              <a:rPr lang="en-US" sz="2000" dirty="0" err="1">
                <a:solidFill>
                  <a:schemeClr val="tx1"/>
                </a:solidFill>
              </a:rPr>
              <a:t>Eindrücke</a:t>
            </a:r>
            <a:endParaRPr lang="en-US" sz="2000" dirty="0">
              <a:solidFill>
                <a:schemeClr val="tx1"/>
              </a:solidFill>
            </a:endParaRPr>
          </a:p>
          <a:p>
            <a:r>
              <a:rPr lang="en-US" sz="2000" dirty="0" err="1">
                <a:solidFill>
                  <a:schemeClr val="tx1"/>
                </a:solidFill>
              </a:rPr>
              <a:t>Spannende</a:t>
            </a:r>
            <a:r>
              <a:rPr lang="en-US" sz="2000" dirty="0">
                <a:solidFill>
                  <a:schemeClr val="tx1"/>
                </a:solidFill>
              </a:rPr>
              <a:t> </a:t>
            </a:r>
            <a:r>
              <a:rPr lang="en-US" sz="2000" dirty="0" err="1">
                <a:solidFill>
                  <a:schemeClr val="tx1"/>
                </a:solidFill>
              </a:rPr>
              <a:t>Lernangebote</a:t>
            </a:r>
            <a:endParaRPr lang="en-US" sz="2000" dirty="0">
              <a:solidFill>
                <a:schemeClr val="tx1"/>
              </a:solidFill>
            </a:endParaRPr>
          </a:p>
          <a:p>
            <a:r>
              <a:rPr lang="en-US" sz="2000" dirty="0" err="1">
                <a:solidFill>
                  <a:schemeClr val="tx1"/>
                </a:solidFill>
              </a:rPr>
              <a:t>Fehlerfreundliche</a:t>
            </a:r>
            <a:r>
              <a:rPr lang="en-US" sz="2000" dirty="0">
                <a:solidFill>
                  <a:schemeClr val="tx1"/>
                </a:solidFill>
              </a:rPr>
              <a:t> </a:t>
            </a:r>
            <a:r>
              <a:rPr lang="en-US" sz="2000" dirty="0" err="1">
                <a:solidFill>
                  <a:schemeClr val="tx1"/>
                </a:solidFill>
              </a:rPr>
              <a:t>Atmosphäre</a:t>
            </a:r>
            <a:endParaRPr lang="en-US" sz="2000" dirty="0">
              <a:solidFill>
                <a:schemeClr val="tx1"/>
              </a:solidFill>
            </a:endParaRPr>
          </a:p>
          <a:p>
            <a:endParaRPr lang="en-US" dirty="0"/>
          </a:p>
          <a:p>
            <a:endParaRPr lang="en-US" b="1" dirty="0"/>
          </a:p>
          <a:p>
            <a:pPr marL="0"/>
            <a:endParaRPr lang="en-US" dirty="0"/>
          </a:p>
          <a:p>
            <a:endParaRPr lang="en-US" dirty="0"/>
          </a:p>
        </p:txBody>
      </p:sp>
      <p:pic>
        <p:nvPicPr>
          <p:cNvPr id="7" name="Inhaltsplatzhalter 6">
            <a:extLst>
              <a:ext uri="{FF2B5EF4-FFF2-40B4-BE49-F238E27FC236}">
                <a16:creationId xmlns:a16="http://schemas.microsoft.com/office/drawing/2014/main" id="{6D9FA957-535D-481A-80DD-6CB3C80A15D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98764" y="1646039"/>
            <a:ext cx="4754563" cy="3565922"/>
          </a:xfrm>
        </p:spPr>
      </p:pic>
    </p:spTree>
    <p:extLst>
      <p:ext uri="{BB962C8B-B14F-4D97-AF65-F5344CB8AC3E}">
        <p14:creationId xmlns:p14="http://schemas.microsoft.com/office/powerpoint/2010/main" val="1487500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8240" y="853440"/>
            <a:ext cx="9875520" cy="1356360"/>
          </a:xfrm>
        </p:spPr>
        <p:txBody>
          <a:bodyPr>
            <a:normAutofit/>
          </a:bodyPr>
          <a:lstStyle/>
          <a:p>
            <a:pPr algn="ctr"/>
            <a:r>
              <a:rPr lang="de-DE" sz="4000" dirty="0"/>
              <a:t>Wir begrüßen Sie bei uns!</a:t>
            </a:r>
            <a:br>
              <a:rPr lang="de-DE" sz="4000" dirty="0"/>
            </a:br>
            <a:endParaRPr lang="de-DE" sz="4000" dirty="0"/>
          </a:p>
        </p:txBody>
      </p:sp>
      <p:pic>
        <p:nvPicPr>
          <p:cNvPr id="9" name="Inhaltsplatzhalter 8">
            <a:extLst>
              <a:ext uri="{FF2B5EF4-FFF2-40B4-BE49-F238E27FC236}">
                <a16:creationId xmlns:a16="http://schemas.microsoft.com/office/drawing/2014/main" id="{FABBD53B-0174-4539-82F0-C1AB78FC6C0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03600" y="1965960"/>
            <a:ext cx="5384800" cy="4038600"/>
          </a:xfrm>
        </p:spPr>
      </p:pic>
    </p:spTree>
    <p:extLst>
      <p:ext uri="{BB962C8B-B14F-4D97-AF65-F5344CB8AC3E}">
        <p14:creationId xmlns:p14="http://schemas.microsoft.com/office/powerpoint/2010/main" val="434099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106704" y="609600"/>
            <a:ext cx="5364444" cy="1356360"/>
          </a:xfrm>
        </p:spPr>
        <p:txBody>
          <a:bodyPr vert="horz" lIns="91440" tIns="45720" rIns="91440" bIns="45720" rtlCol="0" anchor="ctr">
            <a:normAutofit/>
          </a:bodyPr>
          <a:lstStyle/>
          <a:p>
            <a:r>
              <a:rPr lang="en-US" sz="4000" dirty="0" err="1"/>
              <a:t>Körper</a:t>
            </a:r>
            <a:r>
              <a:rPr lang="en-US" sz="4000" dirty="0"/>
              <a:t> </a:t>
            </a:r>
            <a:r>
              <a:rPr lang="en-US" sz="4000" dirty="0" err="1"/>
              <a:t>bewusst</a:t>
            </a:r>
            <a:r>
              <a:rPr lang="en-US" sz="4000" dirty="0"/>
              <a:t> </a:t>
            </a:r>
            <a:r>
              <a:rPr lang="en-US" sz="4000" dirty="0" err="1"/>
              <a:t>erleben</a:t>
            </a:r>
            <a:r>
              <a:rPr lang="en-US" sz="4000" dirty="0"/>
              <a:t> und </a:t>
            </a:r>
            <a:r>
              <a:rPr lang="en-US" sz="4000" dirty="0" err="1"/>
              <a:t>aktiv</a:t>
            </a:r>
            <a:r>
              <a:rPr lang="en-US" sz="4000" dirty="0"/>
              <a:t> sein</a:t>
            </a:r>
          </a:p>
        </p:txBody>
      </p:sp>
      <p:sp>
        <p:nvSpPr>
          <p:cNvPr id="3" name="Inhaltsplatzhalter 2"/>
          <p:cNvSpPr>
            <a:spLocks noGrp="1"/>
          </p:cNvSpPr>
          <p:nvPr>
            <p:ph sz="half" idx="1"/>
          </p:nvPr>
        </p:nvSpPr>
        <p:spPr>
          <a:xfrm>
            <a:off x="6106704" y="2185219"/>
            <a:ext cx="5364444" cy="3664974"/>
          </a:xfrm>
        </p:spPr>
        <p:txBody>
          <a:bodyPr vert="horz" lIns="91440" tIns="45720" rIns="91440" bIns="45720" rtlCol="0">
            <a:normAutofit/>
          </a:bodyPr>
          <a:lstStyle/>
          <a:p>
            <a:pPr marL="45720" indent="0">
              <a:buNone/>
            </a:pPr>
            <a:r>
              <a:rPr lang="en-US" b="1" dirty="0" err="1"/>
              <a:t>Körper</a:t>
            </a:r>
            <a:r>
              <a:rPr lang="en-US" b="1" dirty="0"/>
              <a:t> – </a:t>
            </a:r>
            <a:r>
              <a:rPr lang="en-US" b="1" dirty="0" err="1"/>
              <a:t>Bewegung</a:t>
            </a:r>
            <a:r>
              <a:rPr lang="en-US" b="1" dirty="0"/>
              <a:t> – Gesundheit</a:t>
            </a:r>
          </a:p>
          <a:p>
            <a:pPr marL="45720" indent="0">
              <a:buNone/>
            </a:pPr>
            <a:endParaRPr lang="en-US" sz="2000" b="1" dirty="0"/>
          </a:p>
          <a:p>
            <a:r>
              <a:rPr lang="en-US" sz="2000" dirty="0" err="1">
                <a:solidFill>
                  <a:schemeClr val="tx1"/>
                </a:solidFill>
              </a:rPr>
              <a:t>Vielfältige</a:t>
            </a:r>
            <a:r>
              <a:rPr lang="en-US" sz="2000" dirty="0">
                <a:solidFill>
                  <a:schemeClr val="tx1"/>
                </a:solidFill>
              </a:rPr>
              <a:t> </a:t>
            </a:r>
            <a:r>
              <a:rPr lang="en-US" sz="2000" dirty="0" err="1">
                <a:solidFill>
                  <a:schemeClr val="tx1"/>
                </a:solidFill>
              </a:rPr>
              <a:t>Bewegungs-erfahrungen</a:t>
            </a:r>
            <a:r>
              <a:rPr lang="en-US" sz="2000" dirty="0">
                <a:solidFill>
                  <a:schemeClr val="tx1"/>
                </a:solidFill>
              </a:rPr>
              <a:t> </a:t>
            </a:r>
            <a:r>
              <a:rPr lang="en-US" sz="2000" dirty="0" err="1">
                <a:solidFill>
                  <a:schemeClr val="tx1"/>
                </a:solidFill>
              </a:rPr>
              <a:t>drinnen</a:t>
            </a:r>
            <a:r>
              <a:rPr lang="en-US" sz="2000" dirty="0">
                <a:solidFill>
                  <a:schemeClr val="tx1"/>
                </a:solidFill>
              </a:rPr>
              <a:t> und </a:t>
            </a:r>
            <a:r>
              <a:rPr lang="en-US" sz="2000" dirty="0" err="1">
                <a:solidFill>
                  <a:schemeClr val="tx1"/>
                </a:solidFill>
              </a:rPr>
              <a:t>draussen</a:t>
            </a:r>
            <a:endParaRPr lang="en-US" sz="2000" dirty="0">
              <a:solidFill>
                <a:schemeClr val="tx1"/>
              </a:solidFill>
            </a:endParaRPr>
          </a:p>
          <a:p>
            <a:r>
              <a:rPr lang="en-US" sz="2000" dirty="0" err="1">
                <a:solidFill>
                  <a:schemeClr val="tx1"/>
                </a:solidFill>
              </a:rPr>
              <a:t>Verknüpfung</a:t>
            </a:r>
            <a:r>
              <a:rPr lang="en-US" sz="2000" dirty="0">
                <a:solidFill>
                  <a:schemeClr val="tx1"/>
                </a:solidFill>
              </a:rPr>
              <a:t> von </a:t>
            </a:r>
            <a:r>
              <a:rPr lang="en-US" sz="2000" dirty="0" err="1">
                <a:solidFill>
                  <a:schemeClr val="tx1"/>
                </a:solidFill>
              </a:rPr>
              <a:t>seelischer</a:t>
            </a:r>
            <a:r>
              <a:rPr lang="en-US" sz="2000" dirty="0">
                <a:solidFill>
                  <a:schemeClr val="tx1"/>
                </a:solidFill>
              </a:rPr>
              <a:t>, </a:t>
            </a:r>
            <a:r>
              <a:rPr lang="en-US" sz="2000" dirty="0" err="1">
                <a:solidFill>
                  <a:schemeClr val="tx1"/>
                </a:solidFill>
              </a:rPr>
              <a:t>sozialer,kognitiver</a:t>
            </a:r>
            <a:r>
              <a:rPr lang="en-US" sz="2000" dirty="0">
                <a:solidFill>
                  <a:schemeClr val="tx1"/>
                </a:solidFill>
              </a:rPr>
              <a:t> </a:t>
            </a:r>
            <a:r>
              <a:rPr lang="en-US" sz="2000" dirty="0" err="1">
                <a:solidFill>
                  <a:schemeClr val="tx1"/>
                </a:solidFill>
              </a:rPr>
              <a:t>Entwicklung</a:t>
            </a:r>
            <a:r>
              <a:rPr lang="en-US" sz="2000" dirty="0">
                <a:solidFill>
                  <a:schemeClr val="tx1"/>
                </a:solidFill>
              </a:rPr>
              <a:t> </a:t>
            </a:r>
            <a:r>
              <a:rPr lang="en-US" sz="2000" dirty="0" err="1">
                <a:solidFill>
                  <a:schemeClr val="tx1"/>
                </a:solidFill>
              </a:rPr>
              <a:t>durch</a:t>
            </a:r>
            <a:r>
              <a:rPr lang="en-US" sz="2000" dirty="0">
                <a:solidFill>
                  <a:schemeClr val="tx1"/>
                </a:solidFill>
              </a:rPr>
              <a:t> </a:t>
            </a:r>
            <a:r>
              <a:rPr lang="en-US" sz="2000" dirty="0" err="1">
                <a:solidFill>
                  <a:schemeClr val="tx1"/>
                </a:solidFill>
              </a:rPr>
              <a:t>Bewegung</a:t>
            </a:r>
            <a:r>
              <a:rPr lang="en-US" sz="2000" dirty="0">
                <a:solidFill>
                  <a:schemeClr val="tx1"/>
                </a:solidFill>
              </a:rPr>
              <a:t> </a:t>
            </a:r>
          </a:p>
          <a:p>
            <a:r>
              <a:rPr lang="en-US" sz="2000" dirty="0" err="1">
                <a:solidFill>
                  <a:schemeClr val="tx1"/>
                </a:solidFill>
              </a:rPr>
              <a:t>Ausgewogene</a:t>
            </a:r>
            <a:r>
              <a:rPr lang="en-US" sz="2000" dirty="0">
                <a:solidFill>
                  <a:schemeClr val="tx1"/>
                </a:solidFill>
              </a:rPr>
              <a:t> </a:t>
            </a:r>
            <a:r>
              <a:rPr lang="en-US" sz="2000" dirty="0" err="1">
                <a:solidFill>
                  <a:schemeClr val="tx1"/>
                </a:solidFill>
              </a:rPr>
              <a:t>Ernährung</a:t>
            </a:r>
            <a:r>
              <a:rPr lang="en-US" sz="2000" dirty="0">
                <a:solidFill>
                  <a:schemeClr val="tx1"/>
                </a:solidFill>
              </a:rPr>
              <a:t> und </a:t>
            </a:r>
            <a:r>
              <a:rPr lang="en-US" sz="2000" dirty="0" err="1">
                <a:solidFill>
                  <a:schemeClr val="tx1"/>
                </a:solidFill>
              </a:rPr>
              <a:t>angemessene</a:t>
            </a:r>
            <a:r>
              <a:rPr lang="en-US" sz="2000" dirty="0">
                <a:solidFill>
                  <a:schemeClr val="tx1"/>
                </a:solidFill>
              </a:rPr>
              <a:t> Hygiene</a:t>
            </a:r>
          </a:p>
          <a:p>
            <a:pPr marL="45720"/>
            <a:r>
              <a:rPr lang="en-US" sz="2000" dirty="0" err="1">
                <a:solidFill>
                  <a:schemeClr val="tx1"/>
                </a:solidFill>
              </a:rPr>
              <a:t>Ausreichend</a:t>
            </a:r>
            <a:r>
              <a:rPr lang="en-US" sz="2000" dirty="0">
                <a:solidFill>
                  <a:schemeClr val="tx1"/>
                </a:solidFill>
              </a:rPr>
              <a:t> </a:t>
            </a:r>
            <a:r>
              <a:rPr lang="en-US" sz="2000" dirty="0" err="1">
                <a:solidFill>
                  <a:schemeClr val="tx1"/>
                </a:solidFill>
              </a:rPr>
              <a:t>Ruhe</a:t>
            </a:r>
            <a:endParaRPr lang="en-US" sz="2000" dirty="0">
              <a:solidFill>
                <a:schemeClr val="tx1"/>
              </a:solidFill>
            </a:endParaRPr>
          </a:p>
          <a:p>
            <a:endParaRPr lang="en-US" dirty="0"/>
          </a:p>
          <a:p>
            <a:endParaRPr lang="en-US" dirty="0"/>
          </a:p>
          <a:p>
            <a:endParaRPr lang="en-US" dirty="0"/>
          </a:p>
          <a:p>
            <a:endParaRPr lang="en-US" dirty="0"/>
          </a:p>
          <a:p>
            <a:pPr marL="0"/>
            <a:endParaRPr lang="en-US" dirty="0"/>
          </a:p>
          <a:p>
            <a:endParaRPr lang="en-US" dirty="0"/>
          </a:p>
          <a:p>
            <a:endParaRPr lang="en-US" dirty="0"/>
          </a:p>
        </p:txBody>
      </p:sp>
      <p:pic>
        <p:nvPicPr>
          <p:cNvPr id="8" name="Grafik 7">
            <a:extLst>
              <a:ext uri="{FF2B5EF4-FFF2-40B4-BE49-F238E27FC236}">
                <a16:creationId xmlns:a16="http://schemas.microsoft.com/office/drawing/2014/main" id="{85F79D7C-A429-4AA3-BA3F-380814627D8A}"/>
              </a:ext>
            </a:extLst>
          </p:cNvPr>
          <p:cNvPicPr>
            <a:picLocks noChangeAspect="1"/>
          </p:cNvPicPr>
          <p:nvPr/>
        </p:nvPicPr>
        <p:blipFill>
          <a:blip r:embed="rId2"/>
          <a:stretch>
            <a:fillRect/>
          </a:stretch>
        </p:blipFill>
        <p:spPr>
          <a:xfrm>
            <a:off x="1169508" y="1479921"/>
            <a:ext cx="4250027" cy="4023360"/>
          </a:xfrm>
          <a:prstGeom prst="rect">
            <a:avLst/>
          </a:prstGeom>
        </p:spPr>
      </p:pic>
    </p:spTree>
    <p:extLst>
      <p:ext uri="{BB962C8B-B14F-4D97-AF65-F5344CB8AC3E}">
        <p14:creationId xmlns:p14="http://schemas.microsoft.com/office/powerpoint/2010/main" val="1568278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106704" y="609600"/>
            <a:ext cx="5364444" cy="1356360"/>
          </a:xfrm>
        </p:spPr>
        <p:txBody>
          <a:bodyPr vert="horz" lIns="91440" tIns="45720" rIns="91440" bIns="45720" rtlCol="0" anchor="ctr">
            <a:normAutofit/>
          </a:bodyPr>
          <a:lstStyle/>
          <a:p>
            <a:r>
              <a:rPr lang="en-US" sz="4000" dirty="0" err="1"/>
              <a:t>Mit</a:t>
            </a:r>
            <a:r>
              <a:rPr lang="en-US" sz="4000" dirty="0"/>
              <a:t> der </a:t>
            </a:r>
            <a:r>
              <a:rPr lang="en-US" sz="4000" dirty="0" err="1"/>
              <a:t>Sprache</a:t>
            </a:r>
            <a:r>
              <a:rPr lang="en-US" sz="4000" dirty="0"/>
              <a:t> die Welt </a:t>
            </a:r>
            <a:r>
              <a:rPr lang="en-US" sz="4000" dirty="0" err="1"/>
              <a:t>erobern</a:t>
            </a:r>
            <a:endParaRPr lang="en-US" sz="4000" dirty="0"/>
          </a:p>
        </p:txBody>
      </p:sp>
      <p:sp>
        <p:nvSpPr>
          <p:cNvPr id="3" name="Inhaltsplatzhalter 2"/>
          <p:cNvSpPr>
            <a:spLocks noGrp="1"/>
          </p:cNvSpPr>
          <p:nvPr>
            <p:ph sz="half" idx="1"/>
          </p:nvPr>
        </p:nvSpPr>
        <p:spPr>
          <a:xfrm>
            <a:off x="6106703" y="2281084"/>
            <a:ext cx="5364444" cy="3814916"/>
          </a:xfrm>
        </p:spPr>
        <p:txBody>
          <a:bodyPr vert="horz" lIns="91440" tIns="45720" rIns="91440" bIns="45720" rtlCol="0">
            <a:normAutofit/>
          </a:bodyPr>
          <a:lstStyle/>
          <a:p>
            <a:pPr marL="45720" indent="0">
              <a:buNone/>
            </a:pPr>
            <a:r>
              <a:rPr lang="en-US" b="1" dirty="0" err="1"/>
              <a:t>Sprache</a:t>
            </a:r>
            <a:r>
              <a:rPr lang="en-US" b="1" dirty="0"/>
              <a:t> und </a:t>
            </a:r>
            <a:r>
              <a:rPr lang="en-US" b="1" dirty="0" err="1"/>
              <a:t>Sprechen</a:t>
            </a:r>
            <a:endParaRPr lang="en-US" b="1" dirty="0"/>
          </a:p>
          <a:p>
            <a:pPr marL="45720"/>
            <a:endParaRPr lang="en-US" sz="2000" b="1" dirty="0"/>
          </a:p>
          <a:p>
            <a:r>
              <a:rPr lang="en-US" sz="2000" dirty="0" err="1">
                <a:solidFill>
                  <a:schemeClr val="tx1"/>
                </a:solidFill>
              </a:rPr>
              <a:t>Spracherwerb</a:t>
            </a:r>
            <a:r>
              <a:rPr lang="en-US" sz="2000" dirty="0">
                <a:solidFill>
                  <a:schemeClr val="tx1"/>
                </a:solidFill>
              </a:rPr>
              <a:t> </a:t>
            </a:r>
            <a:r>
              <a:rPr lang="en-US" sz="2000" dirty="0" err="1">
                <a:solidFill>
                  <a:schemeClr val="tx1"/>
                </a:solidFill>
              </a:rPr>
              <a:t>ist</a:t>
            </a:r>
            <a:r>
              <a:rPr lang="en-US" sz="2000" dirty="0">
                <a:solidFill>
                  <a:schemeClr val="tx1"/>
                </a:solidFill>
              </a:rPr>
              <a:t> </a:t>
            </a:r>
            <a:r>
              <a:rPr lang="en-US" sz="2000" dirty="0" err="1">
                <a:solidFill>
                  <a:schemeClr val="tx1"/>
                </a:solidFill>
              </a:rPr>
              <a:t>ein</a:t>
            </a:r>
            <a:r>
              <a:rPr lang="en-US" sz="2000" dirty="0">
                <a:solidFill>
                  <a:schemeClr val="tx1"/>
                </a:solidFill>
              </a:rPr>
              <a:t> </a:t>
            </a:r>
            <a:r>
              <a:rPr lang="en-US" sz="2000" dirty="0" err="1">
                <a:solidFill>
                  <a:schemeClr val="tx1"/>
                </a:solidFill>
              </a:rPr>
              <a:t>Prozess</a:t>
            </a:r>
            <a:endParaRPr lang="en-US" sz="2000" dirty="0">
              <a:solidFill>
                <a:schemeClr val="tx1"/>
              </a:solidFill>
            </a:endParaRPr>
          </a:p>
          <a:p>
            <a:r>
              <a:rPr lang="en-US" sz="2000" dirty="0" err="1">
                <a:solidFill>
                  <a:schemeClr val="tx1"/>
                </a:solidFill>
              </a:rPr>
              <a:t>Förderung</a:t>
            </a:r>
            <a:r>
              <a:rPr lang="en-US" sz="2000" dirty="0">
                <a:solidFill>
                  <a:schemeClr val="tx1"/>
                </a:solidFill>
              </a:rPr>
              <a:t> von </a:t>
            </a:r>
            <a:r>
              <a:rPr lang="en-US" sz="2000" dirty="0" err="1">
                <a:solidFill>
                  <a:schemeClr val="tx1"/>
                </a:solidFill>
              </a:rPr>
              <a:t>Sprachverständnis</a:t>
            </a:r>
            <a:r>
              <a:rPr lang="en-US" sz="2000" dirty="0">
                <a:solidFill>
                  <a:schemeClr val="tx1"/>
                </a:solidFill>
              </a:rPr>
              <a:t> und </a:t>
            </a:r>
            <a:r>
              <a:rPr lang="en-US" sz="2000" dirty="0" err="1">
                <a:solidFill>
                  <a:schemeClr val="tx1"/>
                </a:solidFill>
              </a:rPr>
              <a:t>Sprechfähigkeit</a:t>
            </a:r>
            <a:endParaRPr lang="en-US" sz="2000" dirty="0">
              <a:solidFill>
                <a:schemeClr val="tx1"/>
              </a:solidFill>
            </a:endParaRPr>
          </a:p>
          <a:p>
            <a:r>
              <a:rPr lang="en-US" sz="2000" dirty="0" err="1">
                <a:solidFill>
                  <a:schemeClr val="tx1"/>
                </a:solidFill>
              </a:rPr>
              <a:t>Unterstützung</a:t>
            </a:r>
            <a:r>
              <a:rPr lang="en-US" sz="2000" dirty="0">
                <a:solidFill>
                  <a:schemeClr val="tx1"/>
                </a:solidFill>
              </a:rPr>
              <a:t> </a:t>
            </a:r>
            <a:r>
              <a:rPr lang="en-US" sz="2000" dirty="0" err="1">
                <a:solidFill>
                  <a:schemeClr val="tx1"/>
                </a:solidFill>
              </a:rPr>
              <a:t>bei</a:t>
            </a:r>
            <a:r>
              <a:rPr lang="en-US" sz="2000" dirty="0">
                <a:solidFill>
                  <a:schemeClr val="tx1"/>
                </a:solidFill>
              </a:rPr>
              <a:t> der </a:t>
            </a:r>
            <a:r>
              <a:rPr lang="en-US" sz="2000" dirty="0" err="1">
                <a:solidFill>
                  <a:schemeClr val="tx1"/>
                </a:solidFill>
              </a:rPr>
              <a:t>Freude</a:t>
            </a:r>
            <a:r>
              <a:rPr lang="en-US" sz="2000" dirty="0">
                <a:solidFill>
                  <a:schemeClr val="tx1"/>
                </a:solidFill>
              </a:rPr>
              <a:t> am </a:t>
            </a:r>
            <a:r>
              <a:rPr lang="en-US" sz="2000" dirty="0" err="1">
                <a:solidFill>
                  <a:schemeClr val="tx1"/>
                </a:solidFill>
              </a:rPr>
              <a:t>Sprechen</a:t>
            </a:r>
            <a:endParaRPr lang="en-US" sz="2000" dirty="0">
              <a:solidFill>
                <a:schemeClr val="tx1"/>
              </a:solidFill>
            </a:endParaRPr>
          </a:p>
          <a:p>
            <a:r>
              <a:rPr lang="en-US" sz="2000" dirty="0" err="1">
                <a:solidFill>
                  <a:schemeClr val="tx1"/>
                </a:solidFill>
              </a:rPr>
              <a:t>Erweiterung</a:t>
            </a:r>
            <a:r>
              <a:rPr lang="en-US" sz="2000" dirty="0">
                <a:solidFill>
                  <a:schemeClr val="tx1"/>
                </a:solidFill>
              </a:rPr>
              <a:t> des </a:t>
            </a:r>
            <a:r>
              <a:rPr lang="en-US" sz="2000" dirty="0" err="1">
                <a:solidFill>
                  <a:schemeClr val="tx1"/>
                </a:solidFill>
              </a:rPr>
              <a:t>Wortschatzes</a:t>
            </a:r>
            <a:r>
              <a:rPr lang="en-US" sz="2000" dirty="0">
                <a:solidFill>
                  <a:schemeClr val="tx1"/>
                </a:solidFill>
              </a:rPr>
              <a:t> </a:t>
            </a:r>
            <a:r>
              <a:rPr lang="en-US" sz="2000" dirty="0" err="1">
                <a:solidFill>
                  <a:schemeClr val="tx1"/>
                </a:solidFill>
              </a:rPr>
              <a:t>durch</a:t>
            </a:r>
            <a:r>
              <a:rPr lang="en-US" sz="2000" dirty="0">
                <a:solidFill>
                  <a:schemeClr val="tx1"/>
                </a:solidFill>
              </a:rPr>
              <a:t> </a:t>
            </a:r>
            <a:r>
              <a:rPr lang="en-US" sz="2000" dirty="0" err="1">
                <a:solidFill>
                  <a:schemeClr val="tx1"/>
                </a:solidFill>
              </a:rPr>
              <a:t>Vorlesen</a:t>
            </a:r>
            <a:endParaRPr lang="en-US" sz="2000" dirty="0">
              <a:solidFill>
                <a:schemeClr val="tx1"/>
              </a:solidFill>
            </a:endParaRPr>
          </a:p>
          <a:p>
            <a:endParaRPr lang="en-US" dirty="0"/>
          </a:p>
          <a:p>
            <a:endParaRPr lang="en-US" dirty="0"/>
          </a:p>
        </p:txBody>
      </p:sp>
      <p:pic>
        <p:nvPicPr>
          <p:cNvPr id="10" name="Inhaltsplatzhalter 9" descr="Ein Bild, das Tisch enthält.&#10;&#10;Automatisch generierte Beschreibung">
            <a:extLst>
              <a:ext uri="{FF2B5EF4-FFF2-40B4-BE49-F238E27FC236}">
                <a16:creationId xmlns:a16="http://schemas.microsoft.com/office/drawing/2014/main" id="{1C8A13E8-788D-4CD6-BEF5-C200795C14A9}"/>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3072" r="19909" b="3"/>
          <a:stretch/>
        </p:blipFill>
        <p:spPr>
          <a:xfrm>
            <a:off x="872064" y="857675"/>
            <a:ext cx="4593715" cy="5140669"/>
          </a:xfrm>
          <a:prstGeom prst="rect">
            <a:avLst/>
          </a:prstGeom>
        </p:spPr>
      </p:pic>
    </p:spTree>
    <p:extLst>
      <p:ext uri="{BB962C8B-B14F-4D97-AF65-F5344CB8AC3E}">
        <p14:creationId xmlns:p14="http://schemas.microsoft.com/office/powerpoint/2010/main" val="3014542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106704" y="609600"/>
            <a:ext cx="5364444" cy="1356360"/>
          </a:xfrm>
        </p:spPr>
        <p:txBody>
          <a:bodyPr vert="horz" lIns="91440" tIns="45720" rIns="91440" bIns="45720" rtlCol="0" anchor="ctr">
            <a:normAutofit/>
          </a:bodyPr>
          <a:lstStyle/>
          <a:p>
            <a:r>
              <a:rPr lang="en-US" sz="4000" dirty="0" err="1"/>
              <a:t>Im</a:t>
            </a:r>
            <a:r>
              <a:rPr lang="en-US" sz="4000" dirty="0"/>
              <a:t> </a:t>
            </a:r>
            <a:r>
              <a:rPr lang="de-DE" sz="4000" dirty="0"/>
              <a:t>Alltag</a:t>
            </a:r>
            <a:r>
              <a:rPr lang="en-US" sz="4000" dirty="0"/>
              <a:t> </a:t>
            </a:r>
            <a:r>
              <a:rPr lang="en-US" sz="4000" dirty="0" err="1"/>
              <a:t>kompetent</a:t>
            </a:r>
            <a:r>
              <a:rPr lang="en-US" sz="4000" dirty="0"/>
              <a:t> sein</a:t>
            </a:r>
          </a:p>
        </p:txBody>
      </p:sp>
      <p:sp>
        <p:nvSpPr>
          <p:cNvPr id="3" name="Inhaltsplatzhalter 2"/>
          <p:cNvSpPr>
            <a:spLocks noGrp="1"/>
          </p:cNvSpPr>
          <p:nvPr>
            <p:ph sz="half" idx="1"/>
          </p:nvPr>
        </p:nvSpPr>
        <p:spPr>
          <a:xfrm>
            <a:off x="6106703" y="2057400"/>
            <a:ext cx="5364444" cy="4038600"/>
          </a:xfrm>
        </p:spPr>
        <p:txBody>
          <a:bodyPr vert="horz" lIns="91440" tIns="45720" rIns="91440" bIns="45720" rtlCol="0">
            <a:normAutofit/>
          </a:bodyPr>
          <a:lstStyle/>
          <a:p>
            <a:pPr marL="45720" indent="0">
              <a:buNone/>
            </a:pPr>
            <a:r>
              <a:rPr lang="en-US" b="1" dirty="0" err="1"/>
              <a:t>Lebenspraktische</a:t>
            </a:r>
            <a:r>
              <a:rPr lang="en-US" b="1" dirty="0"/>
              <a:t> </a:t>
            </a:r>
            <a:r>
              <a:rPr lang="en-US" b="1" dirty="0" err="1"/>
              <a:t>Kompetenzen</a:t>
            </a:r>
            <a:endParaRPr lang="en-US" b="1" dirty="0"/>
          </a:p>
          <a:p>
            <a:pPr marL="45720" indent="0">
              <a:buNone/>
            </a:pPr>
            <a:endParaRPr lang="en-US" sz="2000" dirty="0">
              <a:solidFill>
                <a:schemeClr val="tx1"/>
              </a:solidFill>
            </a:endParaRPr>
          </a:p>
          <a:p>
            <a:r>
              <a:rPr lang="en-US" sz="2000" dirty="0" err="1">
                <a:solidFill>
                  <a:schemeClr val="tx1"/>
                </a:solidFill>
              </a:rPr>
              <a:t>Selbsttun</a:t>
            </a:r>
            <a:r>
              <a:rPr lang="en-US" sz="2000" dirty="0">
                <a:solidFill>
                  <a:schemeClr val="tx1"/>
                </a:solidFill>
              </a:rPr>
              <a:t> und </a:t>
            </a:r>
            <a:r>
              <a:rPr lang="en-US" sz="2000" dirty="0" err="1">
                <a:solidFill>
                  <a:schemeClr val="tx1"/>
                </a:solidFill>
              </a:rPr>
              <a:t>Nachahmen</a:t>
            </a:r>
            <a:endParaRPr lang="en-US" sz="2000" dirty="0">
              <a:solidFill>
                <a:schemeClr val="tx1"/>
              </a:solidFill>
            </a:endParaRPr>
          </a:p>
          <a:p>
            <a:r>
              <a:rPr lang="en-US" sz="2000" dirty="0" err="1">
                <a:solidFill>
                  <a:schemeClr val="tx1"/>
                </a:solidFill>
              </a:rPr>
              <a:t>Entdecken</a:t>
            </a:r>
            <a:r>
              <a:rPr lang="en-US" sz="2000" dirty="0">
                <a:solidFill>
                  <a:schemeClr val="tx1"/>
                </a:solidFill>
              </a:rPr>
              <a:t> und </a:t>
            </a:r>
            <a:r>
              <a:rPr lang="en-US" sz="2000" dirty="0" err="1">
                <a:solidFill>
                  <a:schemeClr val="tx1"/>
                </a:solidFill>
              </a:rPr>
              <a:t>Erkunden</a:t>
            </a:r>
            <a:r>
              <a:rPr lang="en-US" sz="2000" dirty="0">
                <a:solidFill>
                  <a:schemeClr val="tx1"/>
                </a:solidFill>
              </a:rPr>
              <a:t> der </a:t>
            </a:r>
            <a:r>
              <a:rPr lang="en-US" sz="2000" dirty="0" err="1">
                <a:solidFill>
                  <a:schemeClr val="tx1"/>
                </a:solidFill>
              </a:rPr>
              <a:t>Lebenswelt</a:t>
            </a:r>
            <a:endParaRPr lang="en-US" sz="2000" dirty="0">
              <a:solidFill>
                <a:schemeClr val="tx1"/>
              </a:solidFill>
            </a:endParaRPr>
          </a:p>
          <a:p>
            <a:r>
              <a:rPr lang="en-US" sz="2000" dirty="0" err="1">
                <a:solidFill>
                  <a:schemeClr val="tx1"/>
                </a:solidFill>
              </a:rPr>
              <a:t>Handwerkliche</a:t>
            </a:r>
            <a:r>
              <a:rPr lang="en-US" sz="2000" dirty="0">
                <a:solidFill>
                  <a:schemeClr val="tx1"/>
                </a:solidFill>
              </a:rPr>
              <a:t> </a:t>
            </a:r>
            <a:r>
              <a:rPr lang="en-US" sz="2000" dirty="0" err="1">
                <a:solidFill>
                  <a:schemeClr val="tx1"/>
                </a:solidFill>
              </a:rPr>
              <a:t>Fähigkeiten</a:t>
            </a:r>
            <a:r>
              <a:rPr lang="en-US" sz="2000" dirty="0">
                <a:solidFill>
                  <a:schemeClr val="tx1"/>
                </a:solidFill>
              </a:rPr>
              <a:t> </a:t>
            </a:r>
            <a:r>
              <a:rPr lang="en-US" sz="2000" dirty="0" err="1">
                <a:solidFill>
                  <a:schemeClr val="tx1"/>
                </a:solidFill>
              </a:rPr>
              <a:t>erwerben</a:t>
            </a:r>
            <a:endParaRPr lang="en-US" sz="2000" dirty="0">
              <a:solidFill>
                <a:schemeClr val="tx1"/>
              </a:solidFill>
            </a:endParaRPr>
          </a:p>
          <a:p>
            <a:r>
              <a:rPr lang="en-US" sz="2000" dirty="0" err="1">
                <a:solidFill>
                  <a:schemeClr val="tx1"/>
                </a:solidFill>
              </a:rPr>
              <a:t>Selbständigkeit</a:t>
            </a:r>
            <a:r>
              <a:rPr lang="en-US" sz="2000" dirty="0">
                <a:solidFill>
                  <a:schemeClr val="tx1"/>
                </a:solidFill>
              </a:rPr>
              <a:t> und </a:t>
            </a:r>
            <a:r>
              <a:rPr lang="en-US" sz="2000" dirty="0" err="1">
                <a:solidFill>
                  <a:schemeClr val="tx1"/>
                </a:solidFill>
              </a:rPr>
              <a:t>Selbstbewusstsein</a:t>
            </a:r>
            <a:r>
              <a:rPr lang="en-US" sz="2000" dirty="0">
                <a:solidFill>
                  <a:schemeClr val="tx1"/>
                </a:solidFill>
              </a:rPr>
              <a:t> </a:t>
            </a:r>
            <a:r>
              <a:rPr lang="en-US" sz="2000" dirty="0" err="1">
                <a:solidFill>
                  <a:schemeClr val="tx1"/>
                </a:solidFill>
              </a:rPr>
              <a:t>stärken</a:t>
            </a:r>
            <a:endParaRPr lang="en-US" sz="2000" dirty="0">
              <a:solidFill>
                <a:schemeClr val="tx1"/>
              </a:solidFill>
            </a:endParaRPr>
          </a:p>
          <a:p>
            <a:endParaRPr lang="en-US" dirty="0"/>
          </a:p>
        </p:txBody>
      </p:sp>
      <p:pic>
        <p:nvPicPr>
          <p:cNvPr id="12" name="Inhaltsplatzhalter 11">
            <a:extLst>
              <a:ext uri="{FF2B5EF4-FFF2-40B4-BE49-F238E27FC236}">
                <a16:creationId xmlns:a16="http://schemas.microsoft.com/office/drawing/2014/main" id="{BD54B100-54E3-435F-8CFE-CFF0F7083AE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975"/>
          <a:stretch/>
        </p:blipFill>
        <p:spPr>
          <a:xfrm>
            <a:off x="720852" y="1727273"/>
            <a:ext cx="5039250" cy="3403454"/>
          </a:xfrm>
        </p:spPr>
      </p:pic>
    </p:spTree>
    <p:extLst>
      <p:ext uri="{BB962C8B-B14F-4D97-AF65-F5344CB8AC3E}">
        <p14:creationId xmlns:p14="http://schemas.microsoft.com/office/powerpoint/2010/main" val="4090612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106703" y="609600"/>
            <a:ext cx="5682173" cy="1356360"/>
          </a:xfrm>
        </p:spPr>
        <p:txBody>
          <a:bodyPr vert="horz" lIns="91440" tIns="45720" rIns="91440" bIns="45720" rtlCol="0" anchor="ctr">
            <a:normAutofit/>
          </a:bodyPr>
          <a:lstStyle/>
          <a:p>
            <a:r>
              <a:rPr lang="en-US" sz="4000" dirty="0" err="1"/>
              <a:t>Zahlen</a:t>
            </a:r>
            <a:r>
              <a:rPr lang="en-US" sz="4000" dirty="0"/>
              <a:t>, Mengen und </a:t>
            </a:r>
            <a:r>
              <a:rPr lang="en-US" sz="4000" dirty="0" err="1"/>
              <a:t>mehr</a:t>
            </a:r>
            <a:endParaRPr lang="en-US" sz="4000" dirty="0"/>
          </a:p>
        </p:txBody>
      </p:sp>
      <p:pic>
        <p:nvPicPr>
          <p:cNvPr id="8" name="Inhaltsplatzhalter 7" descr="Ein Bild, das Tisch, drinnen, sitzend, Spielzeug enthält.&#10;&#10;Automatisch generierte Beschreibung">
            <a:extLst>
              <a:ext uri="{FF2B5EF4-FFF2-40B4-BE49-F238E27FC236}">
                <a16:creationId xmlns:a16="http://schemas.microsoft.com/office/drawing/2014/main" id="{5F7AAC41-CFDB-4FF4-B9A5-E656FCDBE636}"/>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9813" t="1" r="18944" b="2"/>
          <a:stretch/>
        </p:blipFill>
        <p:spPr>
          <a:xfrm>
            <a:off x="1628305" y="966856"/>
            <a:ext cx="3364610" cy="4924287"/>
          </a:xfrm>
          <a:prstGeom prst="rect">
            <a:avLst/>
          </a:prstGeom>
        </p:spPr>
      </p:pic>
      <p:sp>
        <p:nvSpPr>
          <p:cNvPr id="4" name="Inhaltsplatzhalter 3"/>
          <p:cNvSpPr>
            <a:spLocks noGrp="1"/>
          </p:cNvSpPr>
          <p:nvPr>
            <p:ph sz="half" idx="2"/>
          </p:nvPr>
        </p:nvSpPr>
        <p:spPr>
          <a:xfrm>
            <a:off x="6106703" y="2251586"/>
            <a:ext cx="5364444" cy="3844413"/>
          </a:xfrm>
        </p:spPr>
        <p:txBody>
          <a:bodyPr vert="horz" lIns="91440" tIns="45720" rIns="91440" bIns="45720" rtlCol="0">
            <a:normAutofit/>
          </a:bodyPr>
          <a:lstStyle/>
          <a:p>
            <a:pPr marL="45720" indent="0">
              <a:buNone/>
            </a:pPr>
            <a:r>
              <a:rPr lang="en-US" b="1" dirty="0" err="1"/>
              <a:t>Mathematisches</a:t>
            </a:r>
            <a:r>
              <a:rPr lang="en-US" b="1" dirty="0"/>
              <a:t> </a:t>
            </a:r>
            <a:r>
              <a:rPr lang="en-US" b="1" dirty="0" err="1"/>
              <a:t>Grundverständnis</a:t>
            </a:r>
            <a:endParaRPr lang="en-US" b="1" dirty="0"/>
          </a:p>
          <a:p>
            <a:endParaRPr lang="en-US" b="1" dirty="0"/>
          </a:p>
          <a:p>
            <a:pPr marL="45720"/>
            <a:r>
              <a:rPr lang="en-US" sz="2000" dirty="0" err="1">
                <a:solidFill>
                  <a:schemeClr val="tx1"/>
                </a:solidFill>
              </a:rPr>
              <a:t>Erforschen</a:t>
            </a:r>
            <a:r>
              <a:rPr lang="en-US" sz="2000" dirty="0">
                <a:solidFill>
                  <a:schemeClr val="tx1"/>
                </a:solidFill>
              </a:rPr>
              <a:t> und </a:t>
            </a:r>
            <a:r>
              <a:rPr lang="en-US" sz="2000" dirty="0" err="1">
                <a:solidFill>
                  <a:schemeClr val="tx1"/>
                </a:solidFill>
              </a:rPr>
              <a:t>Experimentieren</a:t>
            </a:r>
            <a:endParaRPr lang="en-US" sz="2000" dirty="0">
              <a:solidFill>
                <a:schemeClr val="tx1"/>
              </a:solidFill>
            </a:endParaRPr>
          </a:p>
          <a:p>
            <a:r>
              <a:rPr lang="en-US" sz="2000" dirty="0" err="1">
                <a:solidFill>
                  <a:schemeClr val="tx1"/>
                </a:solidFill>
              </a:rPr>
              <a:t>Ordnen</a:t>
            </a:r>
            <a:r>
              <a:rPr lang="en-US" sz="2000" dirty="0">
                <a:solidFill>
                  <a:schemeClr val="tx1"/>
                </a:solidFill>
              </a:rPr>
              <a:t>, </a:t>
            </a:r>
            <a:r>
              <a:rPr lang="en-US" sz="2000" dirty="0" err="1">
                <a:solidFill>
                  <a:schemeClr val="tx1"/>
                </a:solidFill>
              </a:rPr>
              <a:t>Vergleichen</a:t>
            </a:r>
            <a:r>
              <a:rPr lang="en-US" sz="2000" dirty="0">
                <a:solidFill>
                  <a:schemeClr val="tx1"/>
                </a:solidFill>
              </a:rPr>
              <a:t>, </a:t>
            </a:r>
            <a:r>
              <a:rPr lang="en-US" sz="2000" dirty="0" err="1">
                <a:solidFill>
                  <a:schemeClr val="tx1"/>
                </a:solidFill>
              </a:rPr>
              <a:t>Messen</a:t>
            </a:r>
            <a:r>
              <a:rPr lang="en-US" sz="2000" dirty="0">
                <a:solidFill>
                  <a:schemeClr val="tx1"/>
                </a:solidFill>
              </a:rPr>
              <a:t>, Mengen </a:t>
            </a:r>
            <a:r>
              <a:rPr lang="en-US" sz="2000" dirty="0" err="1">
                <a:solidFill>
                  <a:schemeClr val="tx1"/>
                </a:solidFill>
              </a:rPr>
              <a:t>zuordnen</a:t>
            </a:r>
            <a:endParaRPr lang="en-US" sz="2000" dirty="0">
              <a:solidFill>
                <a:schemeClr val="tx1"/>
              </a:solidFill>
            </a:endParaRPr>
          </a:p>
          <a:p>
            <a:r>
              <a:rPr lang="en-US" sz="2000" dirty="0" err="1">
                <a:solidFill>
                  <a:schemeClr val="tx1"/>
                </a:solidFill>
              </a:rPr>
              <a:t>Gewichte</a:t>
            </a:r>
            <a:r>
              <a:rPr lang="en-US" sz="2000" dirty="0">
                <a:solidFill>
                  <a:schemeClr val="tx1"/>
                </a:solidFill>
              </a:rPr>
              <a:t>, </a:t>
            </a:r>
            <a:r>
              <a:rPr lang="en-US" sz="2000" dirty="0" err="1">
                <a:solidFill>
                  <a:schemeClr val="tx1"/>
                </a:solidFill>
              </a:rPr>
              <a:t>Raumdimensionen</a:t>
            </a:r>
            <a:r>
              <a:rPr lang="en-US" sz="2000" dirty="0">
                <a:solidFill>
                  <a:schemeClr val="tx1"/>
                </a:solidFill>
              </a:rPr>
              <a:t>, </a:t>
            </a:r>
            <a:r>
              <a:rPr lang="en-US" sz="2000" dirty="0" err="1">
                <a:solidFill>
                  <a:schemeClr val="tx1"/>
                </a:solidFill>
              </a:rPr>
              <a:t>geometrische</a:t>
            </a:r>
            <a:r>
              <a:rPr lang="en-US" sz="2000" dirty="0">
                <a:solidFill>
                  <a:schemeClr val="tx1"/>
                </a:solidFill>
              </a:rPr>
              <a:t> </a:t>
            </a:r>
            <a:r>
              <a:rPr lang="en-US" sz="2000" dirty="0" err="1">
                <a:solidFill>
                  <a:schemeClr val="tx1"/>
                </a:solidFill>
              </a:rPr>
              <a:t>Grundformen</a:t>
            </a:r>
            <a:endParaRPr lang="en-US" sz="2000" dirty="0">
              <a:solidFill>
                <a:schemeClr val="tx1"/>
              </a:solidFill>
            </a:endParaRPr>
          </a:p>
          <a:p>
            <a:r>
              <a:rPr lang="en-US" sz="2000" dirty="0">
                <a:solidFill>
                  <a:schemeClr val="tx1"/>
                </a:solidFill>
              </a:rPr>
              <a:t>Licht, </a:t>
            </a:r>
            <a:r>
              <a:rPr lang="en-US" sz="2000" dirty="0" err="1">
                <a:solidFill>
                  <a:schemeClr val="tx1"/>
                </a:solidFill>
              </a:rPr>
              <a:t>Schatten</a:t>
            </a:r>
            <a:r>
              <a:rPr lang="en-US" sz="2000" dirty="0">
                <a:solidFill>
                  <a:schemeClr val="tx1"/>
                </a:solidFill>
              </a:rPr>
              <a:t>, Wasser, </a:t>
            </a:r>
            <a:r>
              <a:rPr lang="en-US" sz="2000" dirty="0" err="1">
                <a:solidFill>
                  <a:schemeClr val="tx1"/>
                </a:solidFill>
              </a:rPr>
              <a:t>Naturphänomene</a:t>
            </a:r>
            <a:endParaRPr lang="en-US" sz="2000" dirty="0">
              <a:solidFill>
                <a:schemeClr val="tx1"/>
              </a:solidFill>
            </a:endParaRPr>
          </a:p>
          <a:p>
            <a:endParaRPr lang="en-US" dirty="0"/>
          </a:p>
          <a:p>
            <a:endParaRPr lang="en-US" dirty="0"/>
          </a:p>
          <a:p>
            <a:endParaRPr lang="en-US" dirty="0"/>
          </a:p>
          <a:p>
            <a:endParaRPr lang="en-US" dirty="0"/>
          </a:p>
          <a:p>
            <a:pPr marL="0"/>
            <a:endParaRPr lang="en-US" dirty="0"/>
          </a:p>
        </p:txBody>
      </p:sp>
    </p:spTree>
    <p:extLst>
      <p:ext uri="{BB962C8B-B14F-4D97-AF65-F5344CB8AC3E}">
        <p14:creationId xmlns:p14="http://schemas.microsoft.com/office/powerpoint/2010/main" val="3412949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106704" y="609600"/>
            <a:ext cx="5364444" cy="1356360"/>
          </a:xfrm>
        </p:spPr>
        <p:txBody>
          <a:bodyPr vert="horz" lIns="91440" tIns="45720" rIns="91440" bIns="45720" rtlCol="0" anchor="ctr">
            <a:normAutofit/>
          </a:bodyPr>
          <a:lstStyle/>
          <a:p>
            <a:r>
              <a:rPr lang="en-US" sz="4000" dirty="0" err="1"/>
              <a:t>Singen</a:t>
            </a:r>
            <a:r>
              <a:rPr lang="en-US" sz="4000" dirty="0"/>
              <a:t>, </a:t>
            </a:r>
            <a:r>
              <a:rPr lang="en-US" sz="4000" dirty="0" err="1"/>
              <a:t>tanzen</a:t>
            </a:r>
            <a:r>
              <a:rPr lang="en-US" sz="4000" dirty="0"/>
              <a:t>, </a:t>
            </a:r>
            <a:r>
              <a:rPr lang="en-US" sz="4000" dirty="0" err="1"/>
              <a:t>malen</a:t>
            </a:r>
            <a:r>
              <a:rPr lang="en-US" sz="4000" dirty="0"/>
              <a:t> und </a:t>
            </a:r>
            <a:r>
              <a:rPr lang="en-US" sz="4000" dirty="0" err="1"/>
              <a:t>gestalten</a:t>
            </a:r>
            <a:endParaRPr lang="en-US" sz="4000" dirty="0"/>
          </a:p>
        </p:txBody>
      </p:sp>
      <p:sp>
        <p:nvSpPr>
          <p:cNvPr id="3" name="Inhaltsplatzhalter 2"/>
          <p:cNvSpPr>
            <a:spLocks noGrp="1"/>
          </p:cNvSpPr>
          <p:nvPr>
            <p:ph sz="half" idx="1"/>
          </p:nvPr>
        </p:nvSpPr>
        <p:spPr>
          <a:xfrm>
            <a:off x="6106703" y="2133600"/>
            <a:ext cx="5364444" cy="3962400"/>
          </a:xfrm>
        </p:spPr>
        <p:txBody>
          <a:bodyPr vert="horz" lIns="91440" tIns="45720" rIns="91440" bIns="45720" rtlCol="0">
            <a:normAutofit/>
          </a:bodyPr>
          <a:lstStyle/>
          <a:p>
            <a:pPr marL="45720" indent="0">
              <a:buNone/>
            </a:pPr>
            <a:r>
              <a:rPr lang="en-US" b="1" dirty="0" err="1"/>
              <a:t>Ästhetische</a:t>
            </a:r>
            <a:r>
              <a:rPr lang="en-US" b="1" dirty="0"/>
              <a:t> </a:t>
            </a:r>
            <a:r>
              <a:rPr lang="en-US" b="1" dirty="0" err="1"/>
              <a:t>Bildung</a:t>
            </a:r>
            <a:endParaRPr lang="en-US" b="1" dirty="0"/>
          </a:p>
          <a:p>
            <a:pPr marL="45720" indent="0">
              <a:buNone/>
            </a:pPr>
            <a:endParaRPr lang="en-US" b="1" dirty="0"/>
          </a:p>
          <a:p>
            <a:r>
              <a:rPr lang="en-US" dirty="0" err="1">
                <a:solidFill>
                  <a:schemeClr val="tx1"/>
                </a:solidFill>
              </a:rPr>
              <a:t>Wahrnehmen</a:t>
            </a:r>
            <a:r>
              <a:rPr lang="en-US" dirty="0">
                <a:solidFill>
                  <a:schemeClr val="tx1"/>
                </a:solidFill>
              </a:rPr>
              <a:t>: </a:t>
            </a:r>
            <a:r>
              <a:rPr lang="en-US" dirty="0" err="1">
                <a:solidFill>
                  <a:schemeClr val="tx1"/>
                </a:solidFill>
              </a:rPr>
              <a:t>Fühlen</a:t>
            </a:r>
            <a:r>
              <a:rPr lang="en-US" dirty="0">
                <a:solidFill>
                  <a:schemeClr val="tx1"/>
                </a:solidFill>
              </a:rPr>
              <a:t>, </a:t>
            </a:r>
            <a:r>
              <a:rPr lang="en-US" dirty="0" err="1">
                <a:solidFill>
                  <a:schemeClr val="tx1"/>
                </a:solidFill>
              </a:rPr>
              <a:t>Riechen</a:t>
            </a:r>
            <a:r>
              <a:rPr lang="en-US" dirty="0">
                <a:solidFill>
                  <a:schemeClr val="tx1"/>
                </a:solidFill>
              </a:rPr>
              <a:t>, </a:t>
            </a:r>
            <a:r>
              <a:rPr lang="en-US" dirty="0" err="1">
                <a:solidFill>
                  <a:schemeClr val="tx1"/>
                </a:solidFill>
              </a:rPr>
              <a:t>Schmecken</a:t>
            </a:r>
            <a:r>
              <a:rPr lang="en-US" dirty="0">
                <a:solidFill>
                  <a:schemeClr val="tx1"/>
                </a:solidFill>
              </a:rPr>
              <a:t>, </a:t>
            </a:r>
            <a:r>
              <a:rPr lang="en-US" dirty="0" err="1">
                <a:solidFill>
                  <a:schemeClr val="tx1"/>
                </a:solidFill>
              </a:rPr>
              <a:t>Hören</a:t>
            </a:r>
            <a:endParaRPr lang="en-US" dirty="0">
              <a:solidFill>
                <a:schemeClr val="tx1"/>
              </a:solidFill>
            </a:endParaRPr>
          </a:p>
          <a:p>
            <a:r>
              <a:rPr lang="en-US" dirty="0" err="1">
                <a:solidFill>
                  <a:schemeClr val="tx1"/>
                </a:solidFill>
              </a:rPr>
              <a:t>Musik</a:t>
            </a:r>
            <a:r>
              <a:rPr lang="en-US" dirty="0">
                <a:solidFill>
                  <a:schemeClr val="tx1"/>
                </a:solidFill>
              </a:rPr>
              <a:t>, </a:t>
            </a:r>
            <a:r>
              <a:rPr lang="en-US" dirty="0" err="1">
                <a:solidFill>
                  <a:schemeClr val="tx1"/>
                </a:solidFill>
              </a:rPr>
              <a:t>bildnerisches</a:t>
            </a:r>
            <a:r>
              <a:rPr lang="en-US" dirty="0">
                <a:solidFill>
                  <a:schemeClr val="tx1"/>
                </a:solidFill>
              </a:rPr>
              <a:t> Gestalten, </a:t>
            </a:r>
            <a:r>
              <a:rPr lang="en-US" dirty="0" err="1">
                <a:solidFill>
                  <a:schemeClr val="tx1"/>
                </a:solidFill>
              </a:rPr>
              <a:t>Tanz</a:t>
            </a:r>
            <a:r>
              <a:rPr lang="en-US" dirty="0">
                <a:solidFill>
                  <a:schemeClr val="tx1"/>
                </a:solidFill>
              </a:rPr>
              <a:t>, Theater</a:t>
            </a:r>
          </a:p>
          <a:p>
            <a:r>
              <a:rPr lang="en-US" dirty="0">
                <a:solidFill>
                  <a:schemeClr val="tx1"/>
                </a:solidFill>
              </a:rPr>
              <a:t>Das Tun </a:t>
            </a:r>
            <a:r>
              <a:rPr lang="en-US" dirty="0" err="1">
                <a:solidFill>
                  <a:schemeClr val="tx1"/>
                </a:solidFill>
              </a:rPr>
              <a:t>ist</a:t>
            </a:r>
            <a:r>
              <a:rPr lang="en-US" dirty="0">
                <a:solidFill>
                  <a:schemeClr val="tx1"/>
                </a:solidFill>
              </a:rPr>
              <a:t> </a:t>
            </a:r>
            <a:r>
              <a:rPr lang="en-US" dirty="0" err="1">
                <a:solidFill>
                  <a:schemeClr val="tx1"/>
                </a:solidFill>
              </a:rPr>
              <a:t>im</a:t>
            </a:r>
            <a:r>
              <a:rPr lang="en-US" dirty="0">
                <a:solidFill>
                  <a:schemeClr val="tx1"/>
                </a:solidFill>
              </a:rPr>
              <a:t> </a:t>
            </a:r>
            <a:r>
              <a:rPr lang="en-US" dirty="0" err="1">
                <a:solidFill>
                  <a:schemeClr val="tx1"/>
                </a:solidFill>
              </a:rPr>
              <a:t>Vordergrund</a:t>
            </a:r>
            <a:r>
              <a:rPr lang="en-US" dirty="0">
                <a:solidFill>
                  <a:schemeClr val="tx1"/>
                </a:solidFill>
              </a:rPr>
              <a:t>, </a:t>
            </a:r>
            <a:r>
              <a:rPr lang="en-US" dirty="0" err="1">
                <a:solidFill>
                  <a:schemeClr val="tx1"/>
                </a:solidFill>
              </a:rPr>
              <a:t>nicht</a:t>
            </a:r>
            <a:r>
              <a:rPr lang="en-US" dirty="0">
                <a:solidFill>
                  <a:schemeClr val="tx1"/>
                </a:solidFill>
              </a:rPr>
              <a:t> das </a:t>
            </a:r>
            <a:r>
              <a:rPr lang="en-US" dirty="0" err="1">
                <a:solidFill>
                  <a:schemeClr val="tx1"/>
                </a:solidFill>
              </a:rPr>
              <a:t>fertige</a:t>
            </a:r>
            <a:r>
              <a:rPr lang="en-US" dirty="0">
                <a:solidFill>
                  <a:schemeClr val="tx1"/>
                </a:solidFill>
              </a:rPr>
              <a:t> </a:t>
            </a:r>
            <a:r>
              <a:rPr lang="en-US" dirty="0" err="1">
                <a:solidFill>
                  <a:schemeClr val="tx1"/>
                </a:solidFill>
              </a:rPr>
              <a:t>Produkt</a:t>
            </a:r>
            <a:endParaRPr lang="en-US" dirty="0">
              <a:solidFill>
                <a:schemeClr val="tx1"/>
              </a:solidFill>
            </a:endParaRPr>
          </a:p>
          <a:p>
            <a:r>
              <a:rPr lang="en-US" dirty="0" err="1">
                <a:solidFill>
                  <a:schemeClr val="tx1"/>
                </a:solidFill>
              </a:rPr>
              <a:t>Freude</a:t>
            </a:r>
            <a:r>
              <a:rPr lang="en-US" dirty="0">
                <a:solidFill>
                  <a:schemeClr val="tx1"/>
                </a:solidFill>
              </a:rPr>
              <a:t> am </a:t>
            </a:r>
            <a:r>
              <a:rPr lang="en-US" dirty="0" err="1">
                <a:solidFill>
                  <a:schemeClr val="tx1"/>
                </a:solidFill>
              </a:rPr>
              <a:t>kreativen</a:t>
            </a:r>
            <a:r>
              <a:rPr lang="en-US" dirty="0">
                <a:solidFill>
                  <a:schemeClr val="tx1"/>
                </a:solidFill>
              </a:rPr>
              <a:t> </a:t>
            </a:r>
            <a:r>
              <a:rPr lang="en-US" dirty="0" err="1">
                <a:solidFill>
                  <a:schemeClr val="tx1"/>
                </a:solidFill>
              </a:rPr>
              <a:t>Ausdruck</a:t>
            </a:r>
            <a:endParaRPr lang="en-US" dirty="0">
              <a:solidFill>
                <a:schemeClr val="tx1"/>
              </a:solidFill>
            </a:endParaRPr>
          </a:p>
          <a:p>
            <a:endParaRPr lang="en-US" dirty="0"/>
          </a:p>
          <a:p>
            <a:endParaRPr lang="en-US" dirty="0"/>
          </a:p>
          <a:p>
            <a:endParaRPr lang="en-US" dirty="0"/>
          </a:p>
        </p:txBody>
      </p:sp>
      <p:pic>
        <p:nvPicPr>
          <p:cNvPr id="5" name="Inhaltsplatzhalt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6805" b="18304"/>
          <a:stretch/>
        </p:blipFill>
        <p:spPr>
          <a:xfrm>
            <a:off x="1107621" y="1841663"/>
            <a:ext cx="4548595" cy="2990511"/>
          </a:xfrm>
        </p:spPr>
      </p:pic>
    </p:spTree>
    <p:extLst>
      <p:ext uri="{BB962C8B-B14F-4D97-AF65-F5344CB8AC3E}">
        <p14:creationId xmlns:p14="http://schemas.microsoft.com/office/powerpoint/2010/main" val="2838981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106704" y="609600"/>
            <a:ext cx="5364444" cy="1356360"/>
          </a:xfrm>
        </p:spPr>
        <p:txBody>
          <a:bodyPr vert="horz" lIns="91440" tIns="45720" rIns="91440" bIns="45720" rtlCol="0" anchor="ctr">
            <a:normAutofit/>
          </a:bodyPr>
          <a:lstStyle/>
          <a:p>
            <a:r>
              <a:rPr lang="en-US" sz="4000" dirty="0" err="1"/>
              <a:t>Umgang</a:t>
            </a:r>
            <a:r>
              <a:rPr lang="en-US" sz="4000" dirty="0"/>
              <a:t> </a:t>
            </a:r>
            <a:r>
              <a:rPr lang="en-US" sz="4000" dirty="0" err="1"/>
              <a:t>mit</a:t>
            </a:r>
            <a:r>
              <a:rPr lang="en-US" sz="4000" dirty="0"/>
              <a:t> </a:t>
            </a:r>
            <a:r>
              <a:rPr lang="en-US" sz="4000" dirty="0" err="1"/>
              <a:t>Natur</a:t>
            </a:r>
            <a:r>
              <a:rPr lang="en-US" sz="4000" dirty="0"/>
              <a:t> und </a:t>
            </a:r>
            <a:r>
              <a:rPr lang="en-US" sz="4000" dirty="0" err="1"/>
              <a:t>Lebenswelt</a:t>
            </a:r>
            <a:r>
              <a:rPr lang="en-US" sz="4000" dirty="0"/>
              <a:t> </a:t>
            </a:r>
          </a:p>
        </p:txBody>
      </p:sp>
      <p:sp>
        <p:nvSpPr>
          <p:cNvPr id="3" name="Inhaltsplatzhalter 2"/>
          <p:cNvSpPr>
            <a:spLocks noGrp="1"/>
          </p:cNvSpPr>
          <p:nvPr>
            <p:ph sz="half" idx="1"/>
          </p:nvPr>
        </p:nvSpPr>
        <p:spPr>
          <a:xfrm>
            <a:off x="6106704" y="2313039"/>
            <a:ext cx="5364444" cy="4038600"/>
          </a:xfrm>
        </p:spPr>
        <p:txBody>
          <a:bodyPr vert="horz" lIns="91440" tIns="45720" rIns="91440" bIns="45720" rtlCol="0">
            <a:normAutofit/>
          </a:bodyPr>
          <a:lstStyle/>
          <a:p>
            <a:pPr marL="45720" indent="0">
              <a:buNone/>
            </a:pPr>
            <a:r>
              <a:rPr lang="en-US" b="1" dirty="0" err="1"/>
              <a:t>Natur</a:t>
            </a:r>
            <a:r>
              <a:rPr lang="en-US" b="1" dirty="0"/>
              <a:t> und Lebenswelt</a:t>
            </a:r>
          </a:p>
          <a:p>
            <a:endParaRPr lang="en-US" b="1" dirty="0"/>
          </a:p>
          <a:p>
            <a:r>
              <a:rPr lang="en-US" sz="2000" dirty="0" err="1">
                <a:solidFill>
                  <a:schemeClr val="tx1"/>
                </a:solidFill>
              </a:rPr>
              <a:t>Bereichernde</a:t>
            </a:r>
            <a:r>
              <a:rPr lang="en-US" sz="2000" dirty="0">
                <a:solidFill>
                  <a:schemeClr val="tx1"/>
                </a:solidFill>
              </a:rPr>
              <a:t> </a:t>
            </a:r>
            <a:r>
              <a:rPr lang="en-US" sz="2000" dirty="0" err="1">
                <a:solidFill>
                  <a:schemeClr val="tx1"/>
                </a:solidFill>
              </a:rPr>
              <a:t>Begegnung</a:t>
            </a:r>
            <a:r>
              <a:rPr lang="en-US" sz="2000" dirty="0">
                <a:solidFill>
                  <a:schemeClr val="tx1"/>
                </a:solidFill>
              </a:rPr>
              <a:t> </a:t>
            </a:r>
            <a:r>
              <a:rPr lang="en-US" sz="2000" dirty="0" err="1">
                <a:solidFill>
                  <a:schemeClr val="tx1"/>
                </a:solidFill>
              </a:rPr>
              <a:t>mit</a:t>
            </a:r>
            <a:r>
              <a:rPr lang="en-US" sz="2000" dirty="0">
                <a:solidFill>
                  <a:schemeClr val="tx1"/>
                </a:solidFill>
              </a:rPr>
              <a:t> der </a:t>
            </a:r>
            <a:r>
              <a:rPr lang="en-US" sz="2000" dirty="0" err="1">
                <a:solidFill>
                  <a:schemeClr val="tx1"/>
                </a:solidFill>
              </a:rPr>
              <a:t>Natur</a:t>
            </a:r>
            <a:r>
              <a:rPr lang="en-US" sz="2000" dirty="0">
                <a:solidFill>
                  <a:schemeClr val="tx1"/>
                </a:solidFill>
              </a:rPr>
              <a:t> </a:t>
            </a:r>
          </a:p>
          <a:p>
            <a:r>
              <a:rPr lang="en-US" sz="2000" dirty="0" err="1">
                <a:solidFill>
                  <a:schemeClr val="tx1"/>
                </a:solidFill>
              </a:rPr>
              <a:t>Teilhabe</a:t>
            </a:r>
            <a:r>
              <a:rPr lang="en-US" sz="2000" dirty="0">
                <a:solidFill>
                  <a:schemeClr val="tx1"/>
                </a:solidFill>
              </a:rPr>
              <a:t> an realer Welt</a:t>
            </a:r>
          </a:p>
          <a:p>
            <a:r>
              <a:rPr lang="en-US" sz="2000" dirty="0" err="1">
                <a:solidFill>
                  <a:schemeClr val="tx1"/>
                </a:solidFill>
              </a:rPr>
              <a:t>Vermutungen</a:t>
            </a:r>
            <a:r>
              <a:rPr lang="en-US" sz="2000" dirty="0">
                <a:solidFill>
                  <a:schemeClr val="tx1"/>
                </a:solidFill>
              </a:rPr>
              <a:t> </a:t>
            </a:r>
            <a:r>
              <a:rPr lang="en-US" sz="2000" dirty="0" err="1">
                <a:solidFill>
                  <a:schemeClr val="tx1"/>
                </a:solidFill>
              </a:rPr>
              <a:t>anstellen</a:t>
            </a:r>
            <a:r>
              <a:rPr lang="en-US" sz="2000" dirty="0">
                <a:solidFill>
                  <a:schemeClr val="tx1"/>
                </a:solidFill>
              </a:rPr>
              <a:t> und </a:t>
            </a:r>
            <a:r>
              <a:rPr lang="en-US" sz="2000" dirty="0" err="1">
                <a:solidFill>
                  <a:schemeClr val="tx1"/>
                </a:solidFill>
              </a:rPr>
              <a:t>Hypothesen</a:t>
            </a:r>
            <a:r>
              <a:rPr lang="en-US" sz="2000" dirty="0">
                <a:solidFill>
                  <a:schemeClr val="tx1"/>
                </a:solidFill>
              </a:rPr>
              <a:t> </a:t>
            </a:r>
            <a:r>
              <a:rPr lang="en-US" sz="2000" dirty="0" err="1">
                <a:solidFill>
                  <a:schemeClr val="tx1"/>
                </a:solidFill>
              </a:rPr>
              <a:t>aufstellen</a:t>
            </a:r>
            <a:endParaRPr lang="en-US" sz="2000" dirty="0">
              <a:solidFill>
                <a:schemeClr val="tx1"/>
              </a:solidFill>
            </a:endParaRPr>
          </a:p>
          <a:p>
            <a:r>
              <a:rPr lang="en-US" sz="2000" dirty="0" err="1">
                <a:solidFill>
                  <a:schemeClr val="tx1"/>
                </a:solidFill>
              </a:rPr>
              <a:t>Achtsamer</a:t>
            </a:r>
            <a:r>
              <a:rPr lang="en-US" sz="2000" dirty="0">
                <a:solidFill>
                  <a:schemeClr val="tx1"/>
                </a:solidFill>
              </a:rPr>
              <a:t> </a:t>
            </a:r>
            <a:r>
              <a:rPr lang="en-US" sz="2000" dirty="0" err="1">
                <a:solidFill>
                  <a:schemeClr val="tx1"/>
                </a:solidFill>
              </a:rPr>
              <a:t>Umgang</a:t>
            </a:r>
            <a:r>
              <a:rPr lang="en-US" sz="2000" dirty="0">
                <a:solidFill>
                  <a:schemeClr val="tx1"/>
                </a:solidFill>
              </a:rPr>
              <a:t> </a:t>
            </a:r>
            <a:r>
              <a:rPr lang="en-US" sz="2000" dirty="0" err="1">
                <a:solidFill>
                  <a:schemeClr val="tx1"/>
                </a:solidFill>
              </a:rPr>
              <a:t>mit</a:t>
            </a:r>
            <a:r>
              <a:rPr lang="en-US" sz="2000" dirty="0">
                <a:solidFill>
                  <a:schemeClr val="tx1"/>
                </a:solidFill>
              </a:rPr>
              <a:t> </a:t>
            </a:r>
            <a:r>
              <a:rPr lang="en-US" sz="2000" dirty="0" err="1">
                <a:solidFill>
                  <a:schemeClr val="tx1"/>
                </a:solidFill>
              </a:rPr>
              <a:t>natürlichen</a:t>
            </a:r>
            <a:r>
              <a:rPr lang="en-US" sz="2000" dirty="0">
                <a:solidFill>
                  <a:schemeClr val="tx1"/>
                </a:solidFill>
              </a:rPr>
              <a:t> </a:t>
            </a:r>
            <a:r>
              <a:rPr lang="en-US" sz="2000" dirty="0" err="1">
                <a:solidFill>
                  <a:schemeClr val="tx1"/>
                </a:solidFill>
              </a:rPr>
              <a:t>Ressourcen</a:t>
            </a:r>
            <a:endParaRPr lang="en-US" sz="2000" dirty="0">
              <a:solidFill>
                <a:schemeClr val="tx1"/>
              </a:solidFill>
            </a:endParaRPr>
          </a:p>
          <a:p>
            <a:pPr marL="45720" indent="0">
              <a:buNone/>
            </a:pPr>
            <a:endParaRPr lang="en-US" dirty="0"/>
          </a:p>
          <a:p>
            <a:endParaRPr lang="en-US" dirty="0"/>
          </a:p>
        </p:txBody>
      </p:sp>
      <p:pic>
        <p:nvPicPr>
          <p:cNvPr id="5" name="Inhaltsplatzhalt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8985" t="40870" r="4332"/>
          <a:stretch/>
        </p:blipFill>
        <p:spPr>
          <a:xfrm>
            <a:off x="1034309" y="1916149"/>
            <a:ext cx="4722797" cy="2416190"/>
          </a:xfrm>
        </p:spPr>
      </p:pic>
    </p:spTree>
    <p:extLst>
      <p:ext uri="{BB962C8B-B14F-4D97-AF65-F5344CB8AC3E}">
        <p14:creationId xmlns:p14="http://schemas.microsoft.com/office/powerpoint/2010/main" val="2468681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106704" y="609600"/>
            <a:ext cx="5364444" cy="1356360"/>
          </a:xfrm>
        </p:spPr>
        <p:txBody>
          <a:bodyPr vert="horz" lIns="91440" tIns="45720" rIns="91440" bIns="45720" rtlCol="0" anchor="ctr">
            <a:normAutofit/>
          </a:bodyPr>
          <a:lstStyle/>
          <a:p>
            <a:r>
              <a:rPr lang="en-US" sz="4000" dirty="0" err="1"/>
              <a:t>Religiöse</a:t>
            </a:r>
            <a:r>
              <a:rPr lang="en-US" sz="4000" dirty="0"/>
              <a:t> </a:t>
            </a:r>
            <a:r>
              <a:rPr lang="en-US" sz="4000" dirty="0" err="1"/>
              <a:t>Bildung</a:t>
            </a:r>
            <a:r>
              <a:rPr lang="en-US" sz="4000" dirty="0"/>
              <a:t> </a:t>
            </a:r>
            <a:r>
              <a:rPr lang="en-US" sz="4000" dirty="0" err="1"/>
              <a:t>als</a:t>
            </a:r>
            <a:r>
              <a:rPr lang="en-US" sz="4000" dirty="0"/>
              <a:t> </a:t>
            </a:r>
            <a:r>
              <a:rPr lang="en-US" sz="4000" dirty="0" err="1"/>
              <a:t>Schwerpunkt</a:t>
            </a:r>
            <a:endParaRPr lang="en-US" sz="4000" dirty="0"/>
          </a:p>
        </p:txBody>
      </p:sp>
      <p:sp>
        <p:nvSpPr>
          <p:cNvPr id="3" name="Inhaltsplatzhalter 2"/>
          <p:cNvSpPr>
            <a:spLocks noGrp="1"/>
          </p:cNvSpPr>
          <p:nvPr>
            <p:ph sz="half" idx="1"/>
          </p:nvPr>
        </p:nvSpPr>
        <p:spPr>
          <a:xfrm>
            <a:off x="6106704" y="2209800"/>
            <a:ext cx="5364444" cy="4038600"/>
          </a:xfrm>
        </p:spPr>
        <p:txBody>
          <a:bodyPr vert="horz" lIns="91440" tIns="45720" rIns="91440" bIns="45720" rtlCol="0">
            <a:normAutofit/>
          </a:bodyPr>
          <a:lstStyle/>
          <a:p>
            <a:pPr marL="45720" indent="0">
              <a:buNone/>
            </a:pPr>
            <a:r>
              <a:rPr lang="en-US" b="1" dirty="0" err="1"/>
              <a:t>Ethische</a:t>
            </a:r>
            <a:r>
              <a:rPr lang="en-US" b="1" dirty="0"/>
              <a:t> und </a:t>
            </a:r>
            <a:r>
              <a:rPr lang="en-US" b="1" dirty="0" err="1"/>
              <a:t>religiöse</a:t>
            </a:r>
            <a:r>
              <a:rPr lang="en-US" b="1" dirty="0"/>
              <a:t> </a:t>
            </a:r>
            <a:r>
              <a:rPr lang="en-US" b="1" dirty="0" err="1"/>
              <a:t>Fragen</a:t>
            </a:r>
            <a:endParaRPr lang="en-US" b="1" dirty="0"/>
          </a:p>
          <a:p>
            <a:endParaRPr lang="en-US" b="1" dirty="0"/>
          </a:p>
          <a:p>
            <a:r>
              <a:rPr lang="en-US" dirty="0" err="1">
                <a:solidFill>
                  <a:schemeClr val="tx1"/>
                </a:solidFill>
              </a:rPr>
              <a:t>Orientierung</a:t>
            </a:r>
            <a:r>
              <a:rPr lang="en-US" dirty="0">
                <a:solidFill>
                  <a:schemeClr val="tx1"/>
                </a:solidFill>
              </a:rPr>
              <a:t> an </a:t>
            </a:r>
            <a:r>
              <a:rPr lang="en-US" dirty="0" err="1">
                <a:solidFill>
                  <a:schemeClr val="tx1"/>
                </a:solidFill>
              </a:rPr>
              <a:t>christlichen</a:t>
            </a:r>
            <a:r>
              <a:rPr lang="en-US" dirty="0">
                <a:solidFill>
                  <a:schemeClr val="tx1"/>
                </a:solidFill>
              </a:rPr>
              <a:t> </a:t>
            </a:r>
            <a:r>
              <a:rPr lang="en-US" dirty="0" err="1">
                <a:solidFill>
                  <a:schemeClr val="tx1"/>
                </a:solidFill>
              </a:rPr>
              <a:t>Werten</a:t>
            </a:r>
            <a:r>
              <a:rPr lang="en-US" dirty="0">
                <a:solidFill>
                  <a:schemeClr val="tx1"/>
                </a:solidFill>
              </a:rPr>
              <a:t> und </a:t>
            </a:r>
            <a:r>
              <a:rPr lang="en-US" dirty="0" err="1">
                <a:solidFill>
                  <a:schemeClr val="tx1"/>
                </a:solidFill>
              </a:rPr>
              <a:t>Traditionen</a:t>
            </a:r>
            <a:endParaRPr lang="en-US" dirty="0">
              <a:solidFill>
                <a:schemeClr val="tx1"/>
              </a:solidFill>
            </a:endParaRPr>
          </a:p>
          <a:p>
            <a:r>
              <a:rPr lang="en-US" dirty="0" err="1">
                <a:solidFill>
                  <a:schemeClr val="tx1"/>
                </a:solidFill>
              </a:rPr>
              <a:t>Toleranz</a:t>
            </a:r>
            <a:r>
              <a:rPr lang="en-US" dirty="0">
                <a:solidFill>
                  <a:schemeClr val="tx1"/>
                </a:solidFill>
              </a:rPr>
              <a:t> und Achtung </a:t>
            </a:r>
            <a:r>
              <a:rPr lang="en-US" dirty="0" err="1">
                <a:solidFill>
                  <a:schemeClr val="tx1"/>
                </a:solidFill>
              </a:rPr>
              <a:t>gegenüber</a:t>
            </a:r>
            <a:r>
              <a:rPr lang="en-US" dirty="0">
                <a:solidFill>
                  <a:schemeClr val="tx1"/>
                </a:solidFill>
              </a:rPr>
              <a:t> </a:t>
            </a:r>
            <a:r>
              <a:rPr lang="en-US" dirty="0" err="1">
                <a:solidFill>
                  <a:schemeClr val="tx1"/>
                </a:solidFill>
              </a:rPr>
              <a:t>Andersdenkenden</a:t>
            </a:r>
            <a:endParaRPr lang="en-US" dirty="0">
              <a:solidFill>
                <a:schemeClr val="tx1"/>
              </a:solidFill>
            </a:endParaRPr>
          </a:p>
          <a:p>
            <a:r>
              <a:rPr lang="en-US" dirty="0" err="1">
                <a:solidFill>
                  <a:schemeClr val="tx1"/>
                </a:solidFill>
              </a:rPr>
              <a:t>Kirchliche</a:t>
            </a:r>
            <a:r>
              <a:rPr lang="en-US" dirty="0">
                <a:solidFill>
                  <a:schemeClr val="tx1"/>
                </a:solidFill>
              </a:rPr>
              <a:t> Feste, </a:t>
            </a:r>
            <a:r>
              <a:rPr lang="en-US" dirty="0" err="1">
                <a:solidFill>
                  <a:schemeClr val="tx1"/>
                </a:solidFill>
              </a:rPr>
              <a:t>Gottesdienste</a:t>
            </a:r>
            <a:r>
              <a:rPr lang="en-US" dirty="0">
                <a:solidFill>
                  <a:schemeClr val="tx1"/>
                </a:solidFill>
              </a:rPr>
              <a:t> und </a:t>
            </a:r>
            <a:r>
              <a:rPr lang="en-US" dirty="0" err="1">
                <a:solidFill>
                  <a:schemeClr val="tx1"/>
                </a:solidFill>
              </a:rPr>
              <a:t>Feiern</a:t>
            </a:r>
            <a:endParaRPr lang="en-US" dirty="0">
              <a:solidFill>
                <a:schemeClr val="tx1"/>
              </a:solidFill>
            </a:endParaRPr>
          </a:p>
          <a:p>
            <a:r>
              <a:rPr lang="en-US" dirty="0" err="1">
                <a:solidFill>
                  <a:schemeClr val="tx1"/>
                </a:solidFill>
              </a:rPr>
              <a:t>Gebete</a:t>
            </a:r>
            <a:r>
              <a:rPr lang="en-US" dirty="0">
                <a:solidFill>
                  <a:schemeClr val="tx1"/>
                </a:solidFill>
              </a:rPr>
              <a:t>, </a:t>
            </a:r>
            <a:r>
              <a:rPr lang="en-US" dirty="0" err="1">
                <a:solidFill>
                  <a:schemeClr val="tx1"/>
                </a:solidFill>
              </a:rPr>
              <a:t>biblische</a:t>
            </a:r>
            <a:r>
              <a:rPr lang="en-US" dirty="0">
                <a:solidFill>
                  <a:schemeClr val="tx1"/>
                </a:solidFill>
              </a:rPr>
              <a:t> </a:t>
            </a:r>
            <a:r>
              <a:rPr lang="en-US" dirty="0" err="1">
                <a:solidFill>
                  <a:schemeClr val="tx1"/>
                </a:solidFill>
              </a:rPr>
              <a:t>Geschichten</a:t>
            </a:r>
            <a:r>
              <a:rPr lang="en-US" dirty="0">
                <a:solidFill>
                  <a:schemeClr val="tx1"/>
                </a:solidFill>
              </a:rPr>
              <a:t>, Lieder, </a:t>
            </a:r>
            <a:r>
              <a:rPr lang="en-US" dirty="0" err="1">
                <a:solidFill>
                  <a:schemeClr val="tx1"/>
                </a:solidFill>
              </a:rPr>
              <a:t>Meditationen</a:t>
            </a:r>
            <a:r>
              <a:rPr lang="en-US" dirty="0">
                <a:solidFill>
                  <a:schemeClr val="tx1"/>
                </a:solidFill>
              </a:rPr>
              <a:t>, </a:t>
            </a:r>
            <a:r>
              <a:rPr lang="en-US" dirty="0" err="1">
                <a:solidFill>
                  <a:schemeClr val="tx1"/>
                </a:solidFill>
              </a:rPr>
              <a:t>Besuche</a:t>
            </a:r>
            <a:r>
              <a:rPr lang="en-US" dirty="0">
                <a:solidFill>
                  <a:schemeClr val="tx1"/>
                </a:solidFill>
              </a:rPr>
              <a:t> der </a:t>
            </a:r>
            <a:r>
              <a:rPr lang="en-US" dirty="0" err="1">
                <a:solidFill>
                  <a:schemeClr val="tx1"/>
                </a:solidFill>
              </a:rPr>
              <a:t>Kirche</a:t>
            </a:r>
            <a:endParaRPr lang="en-US" dirty="0">
              <a:solidFill>
                <a:schemeClr val="tx1"/>
              </a:solidFill>
            </a:endParaRPr>
          </a:p>
          <a:p>
            <a:endParaRPr lang="en-US" dirty="0"/>
          </a:p>
          <a:p>
            <a:endParaRPr lang="en-US" dirty="0"/>
          </a:p>
          <a:p>
            <a:endParaRPr lang="en-US" dirty="0"/>
          </a:p>
          <a:p>
            <a:endParaRPr lang="en-US" dirty="0"/>
          </a:p>
        </p:txBody>
      </p:sp>
      <p:pic>
        <p:nvPicPr>
          <p:cNvPr id="8" name="Inhaltsplatzhalter 7" descr="Ein Bild, das Teller enthält.&#10;&#10;Automatisch generierte Beschreibung">
            <a:extLst>
              <a:ext uri="{FF2B5EF4-FFF2-40B4-BE49-F238E27FC236}">
                <a16:creationId xmlns:a16="http://schemas.microsoft.com/office/drawing/2014/main" id="{C001496B-7BF2-4989-B030-0228DA6889E7}"/>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9051" r="13931" b="3"/>
          <a:stretch/>
        </p:blipFill>
        <p:spPr>
          <a:xfrm>
            <a:off x="872064" y="857675"/>
            <a:ext cx="4593715" cy="5140669"/>
          </a:xfrm>
          <a:prstGeom prst="rect">
            <a:avLst/>
          </a:prstGeom>
        </p:spPr>
      </p:pic>
    </p:spTree>
    <p:extLst>
      <p:ext uri="{BB962C8B-B14F-4D97-AF65-F5344CB8AC3E}">
        <p14:creationId xmlns:p14="http://schemas.microsoft.com/office/powerpoint/2010/main" val="3795972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34897" y="609600"/>
            <a:ext cx="9759216" cy="943898"/>
          </a:xfrm>
        </p:spPr>
        <p:txBody>
          <a:bodyPr>
            <a:normAutofit/>
          </a:bodyPr>
          <a:lstStyle/>
          <a:p>
            <a:pPr algn="ctr"/>
            <a:r>
              <a:rPr lang="de-DE" sz="4000" dirty="0"/>
              <a:t>Die wichtigsten Kinderrechte  sind:</a:t>
            </a:r>
          </a:p>
        </p:txBody>
      </p:sp>
      <p:graphicFrame>
        <p:nvGraphicFramePr>
          <p:cNvPr id="5" name="Inhaltsplatzhalter 2">
            <a:extLst>
              <a:ext uri="{FF2B5EF4-FFF2-40B4-BE49-F238E27FC236}">
                <a16:creationId xmlns:a16="http://schemas.microsoft.com/office/drawing/2014/main" id="{B4DE80E4-020E-44B6-89DC-4E367B5F7347}"/>
              </a:ext>
            </a:extLst>
          </p:cNvPr>
          <p:cNvGraphicFramePr>
            <a:graphicFrameLocks noGrp="1"/>
          </p:cNvGraphicFramePr>
          <p:nvPr>
            <p:ph idx="1"/>
            <p:extLst>
              <p:ext uri="{D42A27DB-BD31-4B8C-83A1-F6EECF244321}">
                <p14:modId xmlns:p14="http://schemas.microsoft.com/office/powerpoint/2010/main" val="554279491"/>
              </p:ext>
            </p:extLst>
          </p:nvPr>
        </p:nvGraphicFramePr>
        <p:xfrm>
          <a:off x="2805425" y="1553498"/>
          <a:ext cx="6218159" cy="4886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1606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Gesetzliche Grundlagen für den Kinderschutz</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734112837"/>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7020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15D5C-E2D6-410B-9E09-C317DC23CE87}"/>
              </a:ext>
            </a:extLst>
          </p:cNvPr>
          <p:cNvSpPr>
            <a:spLocks noGrp="1"/>
          </p:cNvSpPr>
          <p:nvPr>
            <p:ph type="title"/>
          </p:nvPr>
        </p:nvSpPr>
        <p:spPr>
          <a:xfrm>
            <a:off x="1143000" y="629264"/>
            <a:ext cx="9872663" cy="1927123"/>
          </a:xfrm>
        </p:spPr>
        <p:txBody>
          <a:bodyPr>
            <a:normAutofit fontScale="90000"/>
          </a:bodyPr>
          <a:lstStyle/>
          <a:p>
            <a:pPr marL="45720" algn="ctr"/>
            <a:br>
              <a:rPr lang="de-DE" dirty="0"/>
            </a:br>
            <a:r>
              <a:rPr lang="de-DE" dirty="0"/>
              <a:t>Kinderschutz ist eine wichtige Aufgabe:</a:t>
            </a:r>
            <a:br>
              <a:rPr lang="de-DE" sz="2800" dirty="0"/>
            </a:br>
            <a:br>
              <a:rPr lang="de-DE" sz="2800" dirty="0"/>
            </a:br>
            <a:r>
              <a:rPr lang="de-DE" sz="2200" dirty="0"/>
              <a:t> </a:t>
            </a:r>
            <a:r>
              <a:rPr lang="de-DE" sz="2200" i="1" dirty="0"/>
              <a:t>„Ziel …ist es….,das Wohl von Kindern zu schützen und ihre körperliche, geistige und seelische Entwicklung zu fördern.“  </a:t>
            </a:r>
            <a:br>
              <a:rPr lang="de-DE" sz="2800" i="1" dirty="0"/>
            </a:br>
            <a:r>
              <a:rPr lang="de-DE" sz="2800" i="1" dirty="0"/>
              <a:t>							</a:t>
            </a:r>
            <a:r>
              <a:rPr lang="de-DE" sz="1800" dirty="0"/>
              <a:t>(aus dem Bundeskinderschutzgesetz)</a:t>
            </a:r>
            <a:br>
              <a:rPr lang="de-DE" sz="1800" dirty="0"/>
            </a:br>
            <a:br>
              <a:rPr lang="de-DE" sz="1400" dirty="0"/>
            </a:br>
            <a:endParaRPr lang="de-DE" sz="1400" dirty="0"/>
          </a:p>
        </p:txBody>
      </p:sp>
      <p:graphicFrame>
        <p:nvGraphicFramePr>
          <p:cNvPr id="12" name="Inhaltsplatzhalter 2">
            <a:extLst>
              <a:ext uri="{FF2B5EF4-FFF2-40B4-BE49-F238E27FC236}">
                <a16:creationId xmlns:a16="http://schemas.microsoft.com/office/drawing/2014/main" id="{05854818-4813-4556-A30F-50776123052F}"/>
              </a:ext>
            </a:extLst>
          </p:cNvPr>
          <p:cNvGraphicFramePr>
            <a:graphicFrameLocks noGrp="1"/>
          </p:cNvGraphicFramePr>
          <p:nvPr>
            <p:ph idx="1"/>
            <p:extLst>
              <p:ext uri="{D42A27DB-BD31-4B8C-83A1-F6EECF244321}">
                <p14:modId xmlns:p14="http://schemas.microsoft.com/office/powerpoint/2010/main" val="1542318710"/>
              </p:ext>
            </p:extLst>
          </p:nvPr>
        </p:nvGraphicFramePr>
        <p:xfrm>
          <a:off x="1143000" y="2802194"/>
          <a:ext cx="9872663" cy="3510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6630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43000" y="609600"/>
            <a:ext cx="9875520" cy="762000"/>
          </a:xfrm>
        </p:spPr>
        <p:txBody>
          <a:bodyPr>
            <a:noAutofit/>
          </a:bodyPr>
          <a:lstStyle/>
          <a:p>
            <a:r>
              <a:rPr lang="de-DE" sz="4000" dirty="0"/>
              <a:t>Inhaltsverzeichnis der Konzeption </a:t>
            </a:r>
            <a:r>
              <a:rPr lang="de-DE" sz="1600" dirty="0"/>
              <a:t>(Stand 6/2020)</a:t>
            </a:r>
            <a:endParaRPr lang="de-DE" sz="4000"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021146037"/>
              </p:ext>
            </p:extLst>
          </p:nvPr>
        </p:nvGraphicFramePr>
        <p:xfrm>
          <a:off x="1143000" y="1371600"/>
          <a:ext cx="9872663" cy="5108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7627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31616-B211-4D2C-B147-5D56F3E45A5D}"/>
              </a:ext>
            </a:extLst>
          </p:cNvPr>
          <p:cNvSpPr>
            <a:spLocks noGrp="1"/>
          </p:cNvSpPr>
          <p:nvPr>
            <p:ph type="title"/>
          </p:nvPr>
        </p:nvSpPr>
        <p:spPr/>
        <p:txBody>
          <a:bodyPr>
            <a:normAutofit/>
          </a:bodyPr>
          <a:lstStyle/>
          <a:p>
            <a:pPr algn="ctr"/>
            <a:r>
              <a:rPr lang="de-DE" sz="4000" dirty="0"/>
              <a:t>Die frühkindliche Bildung hat zum Ziel, das kindliche  Selbstwertgefühl zu stärken </a:t>
            </a:r>
          </a:p>
        </p:txBody>
      </p:sp>
      <p:pic>
        <p:nvPicPr>
          <p:cNvPr id="7" name="Inhaltsplatzhalter 6">
            <a:extLst>
              <a:ext uri="{FF2B5EF4-FFF2-40B4-BE49-F238E27FC236}">
                <a16:creationId xmlns:a16="http://schemas.microsoft.com/office/drawing/2014/main" id="{24CCE700-3014-4D5E-836D-2D737125CF5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38220" y="2183167"/>
            <a:ext cx="5115560" cy="3836670"/>
          </a:xfrm>
        </p:spPr>
      </p:pic>
    </p:spTree>
    <p:extLst>
      <p:ext uri="{BB962C8B-B14F-4D97-AF65-F5344CB8AC3E}">
        <p14:creationId xmlns:p14="http://schemas.microsoft.com/office/powerpoint/2010/main" val="589871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4000" dirty="0"/>
              <a:t>Wir fördern altersspezifische Mitbestimmung und Partizipation</a:t>
            </a:r>
          </a:p>
        </p:txBody>
      </p:sp>
      <p:sp>
        <p:nvSpPr>
          <p:cNvPr id="4" name="Inhaltsplatzhalter 3"/>
          <p:cNvSpPr>
            <a:spLocks noGrp="1"/>
          </p:cNvSpPr>
          <p:nvPr>
            <p:ph idx="1"/>
          </p:nvPr>
        </p:nvSpPr>
        <p:spPr>
          <a:xfrm>
            <a:off x="1143000" y="2172928"/>
            <a:ext cx="9872871" cy="4227871"/>
          </a:xfrm>
        </p:spPr>
        <p:txBody>
          <a:bodyPr/>
          <a:lstStyle/>
          <a:p>
            <a:r>
              <a:rPr lang="de-DE" sz="2000" dirty="0">
                <a:solidFill>
                  <a:schemeClr val="tx1"/>
                </a:solidFill>
              </a:rPr>
              <a:t>Teilhabe und Beteiligung am Alltagsgeschehen fördert Demokratieverständnis</a:t>
            </a:r>
          </a:p>
          <a:p>
            <a:r>
              <a:rPr lang="de-DE" sz="2000" dirty="0">
                <a:solidFill>
                  <a:schemeClr val="tx1"/>
                </a:solidFill>
              </a:rPr>
              <a:t>Eine positive Grundhaltung der Erzieherin ist Voraussetzung</a:t>
            </a:r>
          </a:p>
          <a:p>
            <a:r>
              <a:rPr lang="de-DE" sz="2000" dirty="0">
                <a:solidFill>
                  <a:schemeClr val="tx1"/>
                </a:solidFill>
              </a:rPr>
              <a:t>Kinder werden als Gesprächspartner und Träger eigener Rechte ernstgenommen</a:t>
            </a:r>
          </a:p>
          <a:p>
            <a:r>
              <a:rPr lang="de-DE" sz="2000" dirty="0">
                <a:solidFill>
                  <a:schemeClr val="tx1"/>
                </a:solidFill>
              </a:rPr>
              <a:t>Meinungsbildung findet statt durch Fragen und Eingehen auf das Kind</a:t>
            </a:r>
          </a:p>
          <a:p>
            <a:r>
              <a:rPr lang="de-DE" sz="2000" dirty="0">
                <a:solidFill>
                  <a:schemeClr val="tx1"/>
                </a:solidFill>
              </a:rPr>
              <a:t>Wählen nach eigenen Wünschen, Entscheidungen fällen und erleben, das es zählt</a:t>
            </a:r>
          </a:p>
          <a:p>
            <a:r>
              <a:rPr lang="de-DE" sz="2000" dirty="0">
                <a:solidFill>
                  <a:schemeClr val="tx1"/>
                </a:solidFill>
              </a:rPr>
              <a:t>Die ErzieherInnen geben den Rahmen vor</a:t>
            </a:r>
          </a:p>
          <a:p>
            <a:r>
              <a:rPr lang="de-DE" sz="2000" dirty="0">
                <a:solidFill>
                  <a:schemeClr val="tx1"/>
                </a:solidFill>
              </a:rPr>
              <a:t>Ziel: Selbstwirksamkeit „Ich kann was bewirken“</a:t>
            </a:r>
          </a:p>
          <a:p>
            <a:r>
              <a:rPr lang="de-DE" sz="2000" dirty="0">
                <a:solidFill>
                  <a:schemeClr val="tx1"/>
                </a:solidFill>
              </a:rPr>
              <a:t>Kompromisse schließen</a:t>
            </a:r>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933271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a:t>Sexualpädagogische Themen im Konzept </a:t>
            </a:r>
          </a:p>
        </p:txBody>
      </p:sp>
      <p:graphicFrame>
        <p:nvGraphicFramePr>
          <p:cNvPr id="4" name="Inhaltsplatzhalter 3">
            <a:extLst>
              <a:ext uri="{FF2B5EF4-FFF2-40B4-BE49-F238E27FC236}">
                <a16:creationId xmlns:a16="http://schemas.microsoft.com/office/drawing/2014/main" id="{790D63D6-B767-4256-BC26-AF0F204486B8}"/>
              </a:ext>
            </a:extLst>
          </p:cNvPr>
          <p:cNvGraphicFramePr>
            <a:graphicFrameLocks noGrp="1"/>
          </p:cNvGraphicFramePr>
          <p:nvPr>
            <p:ph idx="1"/>
            <p:extLst>
              <p:ext uri="{D42A27DB-BD31-4B8C-83A1-F6EECF244321}">
                <p14:modId xmlns:p14="http://schemas.microsoft.com/office/powerpoint/2010/main" val="378402389"/>
              </p:ext>
            </p:extLst>
          </p:nvPr>
        </p:nvGraphicFramePr>
        <p:xfrm>
          <a:off x="1143000" y="2298530"/>
          <a:ext cx="9872663" cy="3020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1933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106704" y="609600"/>
            <a:ext cx="5364444" cy="1356360"/>
          </a:xfrm>
        </p:spPr>
        <p:txBody>
          <a:bodyPr vert="horz" lIns="91440" tIns="45720" rIns="91440" bIns="45720" rtlCol="0" anchor="ctr">
            <a:normAutofit/>
          </a:bodyPr>
          <a:lstStyle/>
          <a:p>
            <a:r>
              <a:rPr lang="en-US" sz="4000" dirty="0" err="1"/>
              <a:t>Schulvorbereitung</a:t>
            </a:r>
            <a:endParaRPr lang="en-US" sz="4000" dirty="0"/>
          </a:p>
        </p:txBody>
      </p:sp>
      <p:sp>
        <p:nvSpPr>
          <p:cNvPr id="3" name="Inhaltsplatzhalter 2"/>
          <p:cNvSpPr>
            <a:spLocks noGrp="1"/>
          </p:cNvSpPr>
          <p:nvPr>
            <p:ph sz="half" idx="1"/>
          </p:nvPr>
        </p:nvSpPr>
        <p:spPr>
          <a:xfrm>
            <a:off x="6096000" y="2209800"/>
            <a:ext cx="5364444" cy="4038600"/>
          </a:xfrm>
        </p:spPr>
        <p:txBody>
          <a:bodyPr vert="horz" lIns="91440" tIns="45720" rIns="91440" bIns="45720" rtlCol="0">
            <a:normAutofit/>
          </a:bodyPr>
          <a:lstStyle/>
          <a:p>
            <a:pPr marL="45720" indent="0">
              <a:buNone/>
            </a:pPr>
            <a:r>
              <a:rPr lang="en-US" dirty="0">
                <a:solidFill>
                  <a:schemeClr val="tx1"/>
                </a:solidFill>
              </a:rPr>
              <a:t>Die </a:t>
            </a:r>
            <a:r>
              <a:rPr lang="en-US" dirty="0" err="1">
                <a:solidFill>
                  <a:schemeClr val="tx1"/>
                </a:solidFill>
              </a:rPr>
              <a:t>Vorbereitung</a:t>
            </a:r>
            <a:r>
              <a:rPr lang="en-US" dirty="0">
                <a:solidFill>
                  <a:schemeClr val="tx1"/>
                </a:solidFill>
              </a:rPr>
              <a:t> auf die Schule </a:t>
            </a:r>
            <a:r>
              <a:rPr lang="en-US" dirty="0" err="1">
                <a:solidFill>
                  <a:schemeClr val="tx1"/>
                </a:solidFill>
              </a:rPr>
              <a:t>beginnt</a:t>
            </a:r>
            <a:r>
              <a:rPr lang="en-US" dirty="0">
                <a:solidFill>
                  <a:schemeClr val="tx1"/>
                </a:solidFill>
              </a:rPr>
              <a:t> </a:t>
            </a:r>
            <a:r>
              <a:rPr lang="en-US" dirty="0" err="1">
                <a:solidFill>
                  <a:schemeClr val="tx1"/>
                </a:solidFill>
              </a:rPr>
              <a:t>mit</a:t>
            </a:r>
            <a:r>
              <a:rPr lang="en-US" dirty="0">
                <a:solidFill>
                  <a:schemeClr val="tx1"/>
                </a:solidFill>
              </a:rPr>
              <a:t> dem </a:t>
            </a:r>
            <a:r>
              <a:rPr lang="en-US" dirty="0" err="1">
                <a:solidFill>
                  <a:schemeClr val="tx1"/>
                </a:solidFill>
              </a:rPr>
              <a:t>ersten</a:t>
            </a:r>
            <a:r>
              <a:rPr lang="en-US" dirty="0">
                <a:solidFill>
                  <a:schemeClr val="tx1"/>
                </a:solidFill>
              </a:rPr>
              <a:t> Tag in der Kita. </a:t>
            </a:r>
          </a:p>
          <a:p>
            <a:pPr marL="45720" indent="0">
              <a:buNone/>
            </a:pPr>
            <a:r>
              <a:rPr lang="en-US" dirty="0">
                <a:solidFill>
                  <a:schemeClr val="tx1"/>
                </a:solidFill>
              </a:rPr>
              <a:t>Die Kinder </a:t>
            </a:r>
            <a:r>
              <a:rPr lang="en-US" dirty="0" err="1">
                <a:solidFill>
                  <a:schemeClr val="tx1"/>
                </a:solidFill>
              </a:rPr>
              <a:t>erleben</a:t>
            </a:r>
            <a:r>
              <a:rPr lang="en-US" dirty="0">
                <a:solidFill>
                  <a:schemeClr val="tx1"/>
                </a:solidFill>
              </a:rPr>
              <a:t> </a:t>
            </a:r>
            <a:r>
              <a:rPr lang="en-US" dirty="0" err="1">
                <a:solidFill>
                  <a:schemeClr val="tx1"/>
                </a:solidFill>
              </a:rPr>
              <a:t>strukturierte</a:t>
            </a:r>
            <a:r>
              <a:rPr lang="en-US" dirty="0">
                <a:solidFill>
                  <a:schemeClr val="tx1"/>
                </a:solidFill>
              </a:rPr>
              <a:t> </a:t>
            </a:r>
            <a:r>
              <a:rPr lang="en-US" dirty="0" err="1">
                <a:solidFill>
                  <a:schemeClr val="tx1"/>
                </a:solidFill>
              </a:rPr>
              <a:t>Lernangebote</a:t>
            </a:r>
            <a:r>
              <a:rPr lang="en-US" dirty="0">
                <a:solidFill>
                  <a:schemeClr val="tx1"/>
                </a:solidFill>
              </a:rPr>
              <a:t> </a:t>
            </a:r>
            <a:r>
              <a:rPr lang="en-US" dirty="0" err="1">
                <a:solidFill>
                  <a:schemeClr val="tx1"/>
                </a:solidFill>
              </a:rPr>
              <a:t>im</a:t>
            </a:r>
            <a:r>
              <a:rPr lang="en-US" dirty="0">
                <a:solidFill>
                  <a:schemeClr val="tx1"/>
                </a:solidFill>
              </a:rPr>
              <a:t> </a:t>
            </a:r>
            <a:r>
              <a:rPr lang="en-US" dirty="0" err="1">
                <a:solidFill>
                  <a:schemeClr val="tx1"/>
                </a:solidFill>
              </a:rPr>
              <a:t>Gruppenalltag</a:t>
            </a:r>
            <a:r>
              <a:rPr lang="en-US" dirty="0">
                <a:solidFill>
                  <a:schemeClr val="tx1"/>
                </a:solidFill>
              </a:rPr>
              <a:t>.</a:t>
            </a:r>
          </a:p>
          <a:p>
            <a:pPr marL="45720" indent="0">
              <a:buNone/>
            </a:pPr>
            <a:r>
              <a:rPr lang="en-US" dirty="0">
                <a:solidFill>
                  <a:schemeClr val="tx1"/>
                </a:solidFill>
              </a:rPr>
              <a:t>Das </a:t>
            </a:r>
            <a:r>
              <a:rPr lang="en-US" dirty="0" err="1">
                <a:solidFill>
                  <a:schemeClr val="tx1"/>
                </a:solidFill>
              </a:rPr>
              <a:t>Faustlos</a:t>
            </a:r>
            <a:r>
              <a:rPr lang="en-US" dirty="0">
                <a:solidFill>
                  <a:schemeClr val="tx1"/>
                </a:solidFill>
              </a:rPr>
              <a:t> </a:t>
            </a:r>
            <a:r>
              <a:rPr lang="en-US" dirty="0" err="1">
                <a:solidFill>
                  <a:schemeClr val="tx1"/>
                </a:solidFill>
              </a:rPr>
              <a:t>Programm</a:t>
            </a:r>
            <a:r>
              <a:rPr lang="en-US" dirty="0">
                <a:solidFill>
                  <a:schemeClr val="tx1"/>
                </a:solidFill>
              </a:rPr>
              <a:t> </a:t>
            </a:r>
            <a:r>
              <a:rPr lang="en-US" dirty="0" err="1">
                <a:solidFill>
                  <a:schemeClr val="tx1"/>
                </a:solidFill>
              </a:rPr>
              <a:t>trainiert</a:t>
            </a:r>
            <a:r>
              <a:rPr lang="en-US" dirty="0">
                <a:solidFill>
                  <a:schemeClr val="tx1"/>
                </a:solidFill>
              </a:rPr>
              <a:t> </a:t>
            </a:r>
            <a:r>
              <a:rPr lang="en-US" dirty="0" err="1">
                <a:solidFill>
                  <a:schemeClr val="tx1"/>
                </a:solidFill>
              </a:rPr>
              <a:t>soziale</a:t>
            </a:r>
            <a:r>
              <a:rPr lang="en-US" dirty="0">
                <a:solidFill>
                  <a:schemeClr val="tx1"/>
                </a:solidFill>
              </a:rPr>
              <a:t> und </a:t>
            </a:r>
            <a:r>
              <a:rPr lang="en-US" dirty="0" err="1">
                <a:solidFill>
                  <a:schemeClr val="tx1"/>
                </a:solidFill>
              </a:rPr>
              <a:t>emotionale</a:t>
            </a:r>
            <a:r>
              <a:rPr lang="en-US" dirty="0">
                <a:solidFill>
                  <a:schemeClr val="tx1"/>
                </a:solidFill>
              </a:rPr>
              <a:t> </a:t>
            </a:r>
            <a:r>
              <a:rPr lang="en-US" dirty="0" err="1">
                <a:solidFill>
                  <a:schemeClr val="tx1"/>
                </a:solidFill>
              </a:rPr>
              <a:t>Fähigkeiten</a:t>
            </a:r>
            <a:r>
              <a:rPr lang="en-US" dirty="0">
                <a:solidFill>
                  <a:schemeClr val="tx1"/>
                </a:solidFill>
              </a:rPr>
              <a:t>. </a:t>
            </a:r>
          </a:p>
          <a:p>
            <a:pPr marL="45720" indent="0">
              <a:buNone/>
            </a:pPr>
            <a:r>
              <a:rPr lang="en-US" dirty="0">
                <a:solidFill>
                  <a:schemeClr val="tx1"/>
                </a:solidFill>
              </a:rPr>
              <a:t>Die </a:t>
            </a:r>
            <a:r>
              <a:rPr lang="en-US" dirty="0" err="1">
                <a:solidFill>
                  <a:schemeClr val="tx1"/>
                </a:solidFill>
              </a:rPr>
              <a:t>Giraffengruppe</a:t>
            </a:r>
            <a:r>
              <a:rPr lang="en-US" dirty="0">
                <a:solidFill>
                  <a:schemeClr val="tx1"/>
                </a:solidFill>
              </a:rPr>
              <a:t> </a:t>
            </a:r>
            <a:r>
              <a:rPr lang="en-US" dirty="0" err="1">
                <a:solidFill>
                  <a:schemeClr val="tx1"/>
                </a:solidFill>
              </a:rPr>
              <a:t>für</a:t>
            </a:r>
            <a:r>
              <a:rPr lang="en-US" dirty="0">
                <a:solidFill>
                  <a:schemeClr val="tx1"/>
                </a:solidFill>
              </a:rPr>
              <a:t> </a:t>
            </a:r>
            <a:r>
              <a:rPr lang="en-US" dirty="0" err="1">
                <a:solidFill>
                  <a:schemeClr val="tx1"/>
                </a:solidFill>
              </a:rPr>
              <a:t>Vorschulkinder</a:t>
            </a:r>
            <a:r>
              <a:rPr lang="en-US" dirty="0">
                <a:solidFill>
                  <a:schemeClr val="tx1"/>
                </a:solidFill>
              </a:rPr>
              <a:t> </a:t>
            </a:r>
            <a:r>
              <a:rPr lang="en-US" dirty="0" err="1">
                <a:solidFill>
                  <a:schemeClr val="tx1"/>
                </a:solidFill>
              </a:rPr>
              <a:t>findet</a:t>
            </a:r>
            <a:r>
              <a:rPr lang="en-US" dirty="0">
                <a:solidFill>
                  <a:schemeClr val="tx1"/>
                </a:solidFill>
              </a:rPr>
              <a:t>  </a:t>
            </a:r>
            <a:r>
              <a:rPr lang="en-US" dirty="0" err="1">
                <a:solidFill>
                  <a:schemeClr val="tx1"/>
                </a:solidFill>
              </a:rPr>
              <a:t>einmal</a:t>
            </a:r>
            <a:r>
              <a:rPr lang="en-US" dirty="0">
                <a:solidFill>
                  <a:schemeClr val="tx1"/>
                </a:solidFill>
              </a:rPr>
              <a:t> pro </a:t>
            </a:r>
            <a:r>
              <a:rPr lang="en-US" dirty="0" err="1">
                <a:solidFill>
                  <a:schemeClr val="tx1"/>
                </a:solidFill>
              </a:rPr>
              <a:t>Woche</a:t>
            </a:r>
            <a:r>
              <a:rPr lang="en-US" dirty="0">
                <a:solidFill>
                  <a:schemeClr val="tx1"/>
                </a:solidFill>
              </a:rPr>
              <a:t> </a:t>
            </a:r>
            <a:r>
              <a:rPr lang="en-US" dirty="0" err="1">
                <a:solidFill>
                  <a:schemeClr val="tx1"/>
                </a:solidFill>
              </a:rPr>
              <a:t>statt</a:t>
            </a:r>
            <a:r>
              <a:rPr lang="en-US" dirty="0">
                <a:solidFill>
                  <a:schemeClr val="tx1"/>
                </a:solidFill>
              </a:rPr>
              <a:t>.</a:t>
            </a:r>
          </a:p>
        </p:txBody>
      </p:sp>
      <p:pic>
        <p:nvPicPr>
          <p:cNvPr id="7" name="Inhaltsplatzhalter 6">
            <a:extLst>
              <a:ext uri="{FF2B5EF4-FFF2-40B4-BE49-F238E27FC236}">
                <a16:creationId xmlns:a16="http://schemas.microsoft.com/office/drawing/2014/main" id="{24EB3A92-6B5D-4A13-97FE-06F9B8480994}"/>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870857" y="1646039"/>
            <a:ext cx="4754563" cy="3565922"/>
          </a:xfrm>
        </p:spPr>
      </p:pic>
    </p:spTree>
    <p:extLst>
      <p:ext uri="{BB962C8B-B14F-4D97-AF65-F5344CB8AC3E}">
        <p14:creationId xmlns:p14="http://schemas.microsoft.com/office/powerpoint/2010/main" val="2684447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8239" y="597476"/>
            <a:ext cx="9875520" cy="1160207"/>
          </a:xfrm>
        </p:spPr>
        <p:txBody>
          <a:bodyPr>
            <a:noAutofit/>
          </a:bodyPr>
          <a:lstStyle/>
          <a:p>
            <a:pPr algn="ctr"/>
            <a:r>
              <a:rPr lang="de-DE" sz="4000" dirty="0"/>
              <a:t>Wir stärken die körperlichen, geistigen und seelischen Schulfähigkeiten</a:t>
            </a:r>
          </a:p>
        </p:txBody>
      </p:sp>
      <p:sp>
        <p:nvSpPr>
          <p:cNvPr id="5" name="Inhaltsplatzhalter 4"/>
          <p:cNvSpPr>
            <a:spLocks noGrp="1"/>
          </p:cNvSpPr>
          <p:nvPr>
            <p:ph sz="half" idx="1"/>
          </p:nvPr>
        </p:nvSpPr>
        <p:spPr>
          <a:xfrm>
            <a:off x="1047565" y="1660124"/>
            <a:ext cx="7900266" cy="4698054"/>
          </a:xfrm>
          <a:ln>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endParaRPr lang="de-DE" sz="2900" dirty="0"/>
          </a:p>
          <a:p>
            <a:endParaRPr lang="de-DE" sz="2900" dirty="0"/>
          </a:p>
          <a:p>
            <a:endParaRPr lang="de-DE" sz="1400" dirty="0"/>
          </a:p>
        </p:txBody>
      </p:sp>
      <p:graphicFrame>
        <p:nvGraphicFramePr>
          <p:cNvPr id="4" name="Diagramm 3">
            <a:extLst>
              <a:ext uri="{FF2B5EF4-FFF2-40B4-BE49-F238E27FC236}">
                <a16:creationId xmlns:a16="http://schemas.microsoft.com/office/drawing/2014/main" id="{902C7922-FB03-4378-A4F1-44E5B000461C}"/>
              </a:ext>
            </a:extLst>
          </p:cNvPr>
          <p:cNvGraphicFramePr/>
          <p:nvPr>
            <p:extLst>
              <p:ext uri="{D42A27DB-BD31-4B8C-83A1-F6EECF244321}">
                <p14:modId xmlns:p14="http://schemas.microsoft.com/office/powerpoint/2010/main" val="1000706934"/>
              </p:ext>
            </p:extLst>
          </p:nvPr>
        </p:nvGraphicFramePr>
        <p:xfrm>
          <a:off x="995778" y="1553497"/>
          <a:ext cx="10200443" cy="4882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9638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7EFB62C-83E9-4CB1-914B-06495E0E46BA}"/>
              </a:ext>
            </a:extLst>
          </p:cNvPr>
          <p:cNvSpPr>
            <a:spLocks noGrp="1"/>
          </p:cNvSpPr>
          <p:nvPr>
            <p:ph type="title"/>
          </p:nvPr>
        </p:nvSpPr>
        <p:spPr>
          <a:xfrm>
            <a:off x="2440917" y="556334"/>
            <a:ext cx="6693061" cy="1356360"/>
          </a:xfrm>
        </p:spPr>
        <p:txBody>
          <a:bodyPr>
            <a:normAutofit/>
          </a:bodyPr>
          <a:lstStyle/>
          <a:p>
            <a:pPr algn="ctr"/>
            <a:r>
              <a:rPr lang="de-DE" sz="4000" dirty="0"/>
              <a:t>3. Vernetzung</a:t>
            </a:r>
          </a:p>
        </p:txBody>
      </p:sp>
      <p:sp>
        <p:nvSpPr>
          <p:cNvPr id="2" name="Sprechblase: oval 1">
            <a:extLst>
              <a:ext uri="{FF2B5EF4-FFF2-40B4-BE49-F238E27FC236}">
                <a16:creationId xmlns:a16="http://schemas.microsoft.com/office/drawing/2014/main" id="{37C9CE99-7465-4A9F-9972-C22138B67813}"/>
              </a:ext>
            </a:extLst>
          </p:cNvPr>
          <p:cNvSpPr/>
          <p:nvPr/>
        </p:nvSpPr>
        <p:spPr>
          <a:xfrm>
            <a:off x="3390079" y="2255775"/>
            <a:ext cx="4794735" cy="2346450"/>
          </a:xfrm>
          <a:prstGeom prst="wedgeEllipseCallou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endParaRPr lang="en-US" dirty="0"/>
          </a:p>
          <a:p>
            <a:pPr algn="ctr">
              <a:lnSpc>
                <a:spcPct val="150000"/>
              </a:lnSpc>
            </a:pPr>
            <a:r>
              <a:rPr lang="en-US" dirty="0" err="1"/>
              <a:t>Wir</a:t>
            </a:r>
            <a:r>
              <a:rPr lang="en-US" dirty="0"/>
              <a:t> </a:t>
            </a:r>
            <a:r>
              <a:rPr lang="en-US" dirty="0" err="1"/>
              <a:t>sind</a:t>
            </a:r>
            <a:r>
              <a:rPr lang="en-US" dirty="0"/>
              <a:t> </a:t>
            </a:r>
            <a:r>
              <a:rPr lang="en-US" dirty="0" err="1"/>
              <a:t>mit</a:t>
            </a:r>
            <a:r>
              <a:rPr lang="en-US" dirty="0"/>
              <a:t> </a:t>
            </a:r>
            <a:r>
              <a:rPr lang="en-US" dirty="0" err="1"/>
              <a:t>vielen</a:t>
            </a:r>
            <a:r>
              <a:rPr lang="en-US" dirty="0"/>
              <a:t> </a:t>
            </a:r>
            <a:r>
              <a:rPr lang="en-US" dirty="0" err="1"/>
              <a:t>Einrichtungen</a:t>
            </a:r>
            <a:r>
              <a:rPr lang="en-US" dirty="0"/>
              <a:t> und Menschen </a:t>
            </a:r>
            <a:r>
              <a:rPr lang="en-US" dirty="0" err="1"/>
              <a:t>verbunden</a:t>
            </a:r>
            <a:r>
              <a:rPr lang="en-US" dirty="0"/>
              <a:t> – </a:t>
            </a:r>
            <a:r>
              <a:rPr lang="en-US" dirty="0" err="1"/>
              <a:t>wie</a:t>
            </a:r>
            <a:r>
              <a:rPr lang="en-US" dirty="0"/>
              <a:t> in </a:t>
            </a:r>
            <a:r>
              <a:rPr lang="en-US" dirty="0" err="1"/>
              <a:t>einem</a:t>
            </a:r>
            <a:r>
              <a:rPr lang="en-US" dirty="0"/>
              <a:t> </a:t>
            </a:r>
            <a:r>
              <a:rPr lang="en-US" dirty="0" err="1"/>
              <a:t>Netzwerk</a:t>
            </a:r>
            <a:endParaRPr lang="en-US" dirty="0"/>
          </a:p>
          <a:p>
            <a:pPr algn="ctr"/>
            <a:endParaRPr lang="de-DE" dirty="0"/>
          </a:p>
        </p:txBody>
      </p:sp>
    </p:spTree>
    <p:extLst>
      <p:ext uri="{BB962C8B-B14F-4D97-AF65-F5344CB8AC3E}">
        <p14:creationId xmlns:p14="http://schemas.microsoft.com/office/powerpoint/2010/main" val="7786284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53145" y="609600"/>
            <a:ext cx="11003236" cy="1006136"/>
          </a:xfrm>
        </p:spPr>
        <p:txBody>
          <a:bodyPr>
            <a:normAutofit/>
          </a:bodyPr>
          <a:lstStyle/>
          <a:p>
            <a:pPr algn="ctr"/>
            <a:r>
              <a:rPr lang="de-DE" sz="4000" dirty="0"/>
              <a:t>Das regionale Umfeld und der Sozialraum</a:t>
            </a:r>
          </a:p>
        </p:txBody>
      </p:sp>
      <p:graphicFrame>
        <p:nvGraphicFramePr>
          <p:cNvPr id="7" name="Inhaltsplatzhalter 4">
            <a:extLst>
              <a:ext uri="{FF2B5EF4-FFF2-40B4-BE49-F238E27FC236}">
                <a16:creationId xmlns:a16="http://schemas.microsoft.com/office/drawing/2014/main" id="{14B7CAC4-5639-4CEF-8EE0-A03B4F755F94}"/>
              </a:ext>
            </a:extLst>
          </p:cNvPr>
          <p:cNvGraphicFramePr>
            <a:graphicFrameLocks noGrp="1"/>
          </p:cNvGraphicFramePr>
          <p:nvPr>
            <p:ph idx="1"/>
            <p:extLst>
              <p:ext uri="{D42A27DB-BD31-4B8C-83A1-F6EECF244321}">
                <p14:modId xmlns:p14="http://schemas.microsoft.com/office/powerpoint/2010/main" val="460679907"/>
              </p:ext>
            </p:extLst>
          </p:nvPr>
        </p:nvGraphicFramePr>
        <p:xfrm>
          <a:off x="1409228" y="1890944"/>
          <a:ext cx="9491069" cy="3568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608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4000" dirty="0"/>
              <a:t>Übergang Kindergarten – Grundschule </a:t>
            </a:r>
            <a:r>
              <a:rPr lang="de-DE" sz="1600" dirty="0"/>
              <a:t>(Vorschuljahr)</a:t>
            </a:r>
            <a:endParaRPr lang="de-DE" sz="4000" dirty="0"/>
          </a:p>
        </p:txBody>
      </p:sp>
      <p:graphicFrame>
        <p:nvGraphicFramePr>
          <p:cNvPr id="5" name="Inhaltsplatzhalter 4">
            <a:extLst>
              <a:ext uri="{FF2B5EF4-FFF2-40B4-BE49-F238E27FC236}">
                <a16:creationId xmlns:a16="http://schemas.microsoft.com/office/drawing/2014/main" id="{D36FC7DC-15DA-49C9-A11C-4B6B9B95F9DB}"/>
              </a:ext>
            </a:extLst>
          </p:cNvPr>
          <p:cNvGraphicFramePr>
            <a:graphicFrameLocks noGrp="1"/>
          </p:cNvGraphicFramePr>
          <p:nvPr>
            <p:ph idx="1"/>
            <p:extLst>
              <p:ext uri="{D42A27DB-BD31-4B8C-83A1-F6EECF244321}">
                <p14:modId xmlns:p14="http://schemas.microsoft.com/office/powerpoint/2010/main" val="2755877041"/>
              </p:ext>
            </p:extLst>
          </p:nvPr>
        </p:nvGraphicFramePr>
        <p:xfrm>
          <a:off x="833082" y="2057400"/>
          <a:ext cx="10525836"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5996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2E4662-B768-4154-8A66-7FE4E698EF0E}"/>
              </a:ext>
            </a:extLst>
          </p:cNvPr>
          <p:cNvSpPr>
            <a:spLocks noGrp="1"/>
          </p:cNvSpPr>
          <p:nvPr>
            <p:ph type="title"/>
          </p:nvPr>
        </p:nvSpPr>
        <p:spPr/>
        <p:txBody>
          <a:bodyPr/>
          <a:lstStyle/>
          <a:p>
            <a:pPr algn="ctr"/>
            <a:r>
              <a:rPr lang="de-DE" sz="4400" dirty="0"/>
              <a:t>Kooperation Kindergarten - Grundschule</a:t>
            </a:r>
            <a:endParaRPr lang="de-DE" dirty="0"/>
          </a:p>
        </p:txBody>
      </p:sp>
      <p:graphicFrame>
        <p:nvGraphicFramePr>
          <p:cNvPr id="5" name="Inhaltsplatzhalter 2">
            <a:extLst>
              <a:ext uri="{FF2B5EF4-FFF2-40B4-BE49-F238E27FC236}">
                <a16:creationId xmlns:a16="http://schemas.microsoft.com/office/drawing/2014/main" id="{ECBF71A3-B848-4F19-9504-7CEDF2A2F126}"/>
              </a:ext>
            </a:extLst>
          </p:cNvPr>
          <p:cNvGraphicFramePr>
            <a:graphicFrameLocks noGrp="1"/>
          </p:cNvGraphicFramePr>
          <p:nvPr>
            <p:ph idx="1"/>
            <p:extLst>
              <p:ext uri="{D42A27DB-BD31-4B8C-83A1-F6EECF244321}">
                <p14:modId xmlns:p14="http://schemas.microsoft.com/office/powerpoint/2010/main" val="2164887292"/>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3399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75364" y="405412"/>
            <a:ext cx="9041271" cy="1334611"/>
          </a:xfrm>
        </p:spPr>
        <p:txBody>
          <a:bodyPr>
            <a:normAutofit/>
          </a:bodyPr>
          <a:lstStyle/>
          <a:p>
            <a:pPr algn="ctr"/>
            <a:r>
              <a:rPr lang="de-DE" sz="4800" dirty="0"/>
              <a:t>Wir vermitteln Hilfen</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4203411265"/>
              </p:ext>
            </p:extLst>
          </p:nvPr>
        </p:nvGraphicFramePr>
        <p:xfrm>
          <a:off x="2870028" y="1988599"/>
          <a:ext cx="6451943" cy="3515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4311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10369" y="184141"/>
            <a:ext cx="10571262" cy="907143"/>
          </a:xfrm>
        </p:spPr>
        <p:txBody>
          <a:bodyPr vert="horz" lIns="91440" tIns="45720" rIns="91440" bIns="45720" rtlCol="0" anchor="ctr">
            <a:normAutofit fontScale="90000"/>
          </a:bodyPr>
          <a:lstStyle/>
          <a:p>
            <a:pPr algn="ctr"/>
            <a:br>
              <a:rPr lang="en-US" sz="1800" dirty="0"/>
            </a:br>
            <a:br>
              <a:rPr lang="en-US" sz="1800" dirty="0"/>
            </a:br>
            <a:br>
              <a:rPr lang="en-US" sz="1800" dirty="0"/>
            </a:br>
            <a:r>
              <a:rPr lang="en-US" dirty="0">
                <a:latin typeface="+mn-lt"/>
              </a:rPr>
              <a:t>1. </a:t>
            </a:r>
            <a:r>
              <a:rPr lang="en-US" dirty="0" err="1">
                <a:latin typeface="+mn-lt"/>
              </a:rPr>
              <a:t>Grundlagen</a:t>
            </a:r>
            <a:br>
              <a:rPr lang="en-US" sz="1800" dirty="0"/>
            </a:br>
            <a:endParaRPr lang="en-US" sz="1800" dirty="0"/>
          </a:p>
        </p:txBody>
      </p:sp>
      <p:sp>
        <p:nvSpPr>
          <p:cNvPr id="3" name="Inhaltsplatzhalter 2"/>
          <p:cNvSpPr>
            <a:spLocks noGrp="1"/>
          </p:cNvSpPr>
          <p:nvPr>
            <p:ph sz="half" idx="1"/>
          </p:nvPr>
        </p:nvSpPr>
        <p:spPr>
          <a:xfrm>
            <a:off x="5788241" y="1091284"/>
            <a:ext cx="5752731" cy="5211191"/>
          </a:xfrm>
        </p:spPr>
        <p:txBody>
          <a:bodyPr vert="horz" lIns="91440" tIns="45720" rIns="91440" bIns="45720" rtlCol="0">
            <a:normAutofit fontScale="77500" lnSpcReduction="20000"/>
          </a:bodyPr>
          <a:lstStyle/>
          <a:p>
            <a:pPr marL="45720">
              <a:lnSpc>
                <a:spcPct val="170000"/>
              </a:lnSpc>
            </a:pPr>
            <a:endParaRPr lang="en-US" sz="2900" dirty="0"/>
          </a:p>
          <a:p>
            <a:pPr marL="0" indent="0" algn="ctr">
              <a:lnSpc>
                <a:spcPct val="170000"/>
              </a:lnSpc>
              <a:buNone/>
            </a:pPr>
            <a:r>
              <a:rPr lang="en-US" sz="2900" dirty="0">
                <a:solidFill>
                  <a:schemeClr val="tx1"/>
                </a:solidFill>
              </a:rPr>
              <a:t>„</a:t>
            </a:r>
            <a:r>
              <a:rPr lang="en-US" sz="2900" dirty="0" err="1">
                <a:solidFill>
                  <a:schemeClr val="tx1"/>
                </a:solidFill>
              </a:rPr>
              <a:t>Erziehung</a:t>
            </a:r>
            <a:r>
              <a:rPr lang="en-US" sz="2900" dirty="0">
                <a:solidFill>
                  <a:schemeClr val="tx1"/>
                </a:solidFill>
              </a:rPr>
              <a:t> </a:t>
            </a:r>
            <a:r>
              <a:rPr lang="en-US" sz="2900" dirty="0" err="1">
                <a:solidFill>
                  <a:schemeClr val="tx1"/>
                </a:solidFill>
              </a:rPr>
              <a:t>bedeutet</a:t>
            </a:r>
            <a:r>
              <a:rPr lang="en-US" sz="2900" dirty="0">
                <a:solidFill>
                  <a:schemeClr val="tx1"/>
                </a:solidFill>
              </a:rPr>
              <a:t> in Zukunft </a:t>
            </a:r>
            <a:r>
              <a:rPr lang="en-US" sz="2900" dirty="0" err="1">
                <a:solidFill>
                  <a:schemeClr val="tx1"/>
                </a:solidFill>
              </a:rPr>
              <a:t>eine</a:t>
            </a:r>
            <a:r>
              <a:rPr lang="en-US" sz="2900" dirty="0">
                <a:solidFill>
                  <a:schemeClr val="tx1"/>
                </a:solidFill>
              </a:rPr>
              <a:t> </a:t>
            </a:r>
            <a:r>
              <a:rPr lang="en-US" sz="2900" dirty="0" err="1">
                <a:solidFill>
                  <a:schemeClr val="tx1"/>
                </a:solidFill>
              </a:rPr>
              <a:t>völlig</a:t>
            </a:r>
            <a:r>
              <a:rPr lang="en-US" sz="2900" dirty="0">
                <a:solidFill>
                  <a:schemeClr val="tx1"/>
                </a:solidFill>
              </a:rPr>
              <a:t> </a:t>
            </a:r>
            <a:r>
              <a:rPr lang="en-US" sz="2900" dirty="0" err="1">
                <a:solidFill>
                  <a:schemeClr val="tx1"/>
                </a:solidFill>
              </a:rPr>
              <a:t>andere</a:t>
            </a:r>
            <a:r>
              <a:rPr lang="en-US" sz="2900" dirty="0">
                <a:solidFill>
                  <a:schemeClr val="tx1"/>
                </a:solidFill>
              </a:rPr>
              <a:t> Art von </a:t>
            </a:r>
            <a:r>
              <a:rPr lang="en-US" sz="2900" dirty="0" err="1">
                <a:solidFill>
                  <a:schemeClr val="tx1"/>
                </a:solidFill>
              </a:rPr>
              <a:t>Anstrengung</a:t>
            </a:r>
            <a:r>
              <a:rPr lang="en-US" sz="2900" dirty="0">
                <a:solidFill>
                  <a:schemeClr val="tx1"/>
                </a:solidFill>
              </a:rPr>
              <a:t>. </a:t>
            </a:r>
          </a:p>
          <a:p>
            <a:pPr marL="0" indent="0" algn="ctr">
              <a:lnSpc>
                <a:spcPct val="170000"/>
              </a:lnSpc>
              <a:buNone/>
            </a:pPr>
            <a:r>
              <a:rPr lang="en-US" sz="2900" dirty="0" err="1">
                <a:solidFill>
                  <a:schemeClr val="tx1"/>
                </a:solidFill>
              </a:rPr>
              <a:t>Wir</a:t>
            </a:r>
            <a:r>
              <a:rPr lang="en-US" sz="2900" dirty="0">
                <a:solidFill>
                  <a:schemeClr val="tx1"/>
                </a:solidFill>
              </a:rPr>
              <a:t> </a:t>
            </a:r>
            <a:r>
              <a:rPr lang="en-US" sz="2900" dirty="0" err="1">
                <a:solidFill>
                  <a:schemeClr val="tx1"/>
                </a:solidFill>
              </a:rPr>
              <a:t>müssen</a:t>
            </a:r>
            <a:r>
              <a:rPr lang="en-US" sz="2900" dirty="0">
                <a:solidFill>
                  <a:schemeClr val="tx1"/>
                </a:solidFill>
              </a:rPr>
              <a:t> </a:t>
            </a:r>
            <a:r>
              <a:rPr lang="en-US" sz="2900" dirty="0" err="1">
                <a:solidFill>
                  <a:schemeClr val="tx1"/>
                </a:solidFill>
              </a:rPr>
              <a:t>mehr</a:t>
            </a:r>
            <a:r>
              <a:rPr lang="en-US" sz="2900" dirty="0">
                <a:solidFill>
                  <a:schemeClr val="tx1"/>
                </a:solidFill>
              </a:rPr>
              <a:t> </a:t>
            </a:r>
            <a:r>
              <a:rPr lang="en-US" sz="2900" dirty="0" err="1">
                <a:solidFill>
                  <a:schemeClr val="tx1"/>
                </a:solidFill>
              </a:rPr>
              <a:t>nach</a:t>
            </a:r>
            <a:r>
              <a:rPr lang="en-US" sz="2900" dirty="0">
                <a:solidFill>
                  <a:schemeClr val="tx1"/>
                </a:solidFill>
              </a:rPr>
              <a:t> </a:t>
            </a:r>
            <a:r>
              <a:rPr lang="en-US" sz="2900" dirty="0" err="1">
                <a:solidFill>
                  <a:schemeClr val="tx1"/>
                </a:solidFill>
              </a:rPr>
              <a:t>innen</a:t>
            </a:r>
            <a:r>
              <a:rPr lang="en-US" sz="2900" dirty="0">
                <a:solidFill>
                  <a:schemeClr val="tx1"/>
                </a:solidFill>
              </a:rPr>
              <a:t> </a:t>
            </a:r>
            <a:r>
              <a:rPr lang="en-US" sz="2900" dirty="0" err="1">
                <a:solidFill>
                  <a:schemeClr val="tx1"/>
                </a:solidFill>
              </a:rPr>
              <a:t>schauen</a:t>
            </a:r>
            <a:r>
              <a:rPr lang="en-US" sz="2900" dirty="0">
                <a:solidFill>
                  <a:schemeClr val="tx1"/>
                </a:solidFill>
              </a:rPr>
              <a:t>, in </a:t>
            </a:r>
            <a:r>
              <a:rPr lang="en-US" sz="2900" dirty="0" err="1">
                <a:solidFill>
                  <a:schemeClr val="tx1"/>
                </a:solidFill>
              </a:rPr>
              <a:t>uns</a:t>
            </a:r>
            <a:r>
              <a:rPr lang="en-US" sz="2900" dirty="0">
                <a:solidFill>
                  <a:schemeClr val="tx1"/>
                </a:solidFill>
              </a:rPr>
              <a:t> </a:t>
            </a:r>
            <a:r>
              <a:rPr lang="en-US" sz="2900" dirty="0" err="1">
                <a:solidFill>
                  <a:schemeClr val="tx1"/>
                </a:solidFill>
              </a:rPr>
              <a:t>selbst</a:t>
            </a:r>
            <a:r>
              <a:rPr lang="en-US" sz="2900" dirty="0">
                <a:solidFill>
                  <a:schemeClr val="tx1"/>
                </a:solidFill>
              </a:rPr>
              <a:t>, </a:t>
            </a:r>
            <a:r>
              <a:rPr lang="en-US" sz="2900" dirty="0" err="1">
                <a:solidFill>
                  <a:schemeClr val="tx1"/>
                </a:solidFill>
              </a:rPr>
              <a:t>statt</a:t>
            </a:r>
            <a:r>
              <a:rPr lang="en-US" sz="2900" dirty="0">
                <a:solidFill>
                  <a:schemeClr val="tx1"/>
                </a:solidFill>
              </a:rPr>
              <a:t> </a:t>
            </a:r>
            <a:r>
              <a:rPr lang="en-US" sz="2900" dirty="0" err="1">
                <a:solidFill>
                  <a:schemeClr val="tx1"/>
                </a:solidFill>
              </a:rPr>
              <a:t>ständig</a:t>
            </a:r>
            <a:r>
              <a:rPr lang="en-US" sz="2900" dirty="0">
                <a:solidFill>
                  <a:schemeClr val="tx1"/>
                </a:solidFill>
              </a:rPr>
              <a:t> auf die Kinder.</a:t>
            </a:r>
          </a:p>
          <a:p>
            <a:pPr marL="0" indent="0" algn="ctr">
              <a:lnSpc>
                <a:spcPct val="170000"/>
              </a:lnSpc>
              <a:buNone/>
            </a:pPr>
            <a:r>
              <a:rPr lang="en-US" sz="2900" dirty="0">
                <a:solidFill>
                  <a:schemeClr val="tx1"/>
                </a:solidFill>
              </a:rPr>
              <a:t>Der </a:t>
            </a:r>
            <a:r>
              <a:rPr lang="en-US" sz="2900" dirty="0" err="1">
                <a:solidFill>
                  <a:schemeClr val="tx1"/>
                </a:solidFill>
              </a:rPr>
              <a:t>Erwachsene</a:t>
            </a:r>
            <a:r>
              <a:rPr lang="en-US" sz="2900" dirty="0">
                <a:solidFill>
                  <a:schemeClr val="tx1"/>
                </a:solidFill>
              </a:rPr>
              <a:t> </a:t>
            </a:r>
            <a:r>
              <a:rPr lang="en-US" sz="2900" dirty="0" err="1">
                <a:solidFill>
                  <a:schemeClr val="tx1"/>
                </a:solidFill>
              </a:rPr>
              <a:t>ist</a:t>
            </a:r>
            <a:r>
              <a:rPr lang="en-US" sz="2900" dirty="0">
                <a:solidFill>
                  <a:schemeClr val="tx1"/>
                </a:solidFill>
              </a:rPr>
              <a:t> </a:t>
            </a:r>
            <a:r>
              <a:rPr lang="en-US" sz="2900" dirty="0" err="1">
                <a:solidFill>
                  <a:schemeClr val="tx1"/>
                </a:solidFill>
              </a:rPr>
              <a:t>immer</a:t>
            </a:r>
            <a:r>
              <a:rPr lang="en-US" sz="2900" dirty="0">
                <a:solidFill>
                  <a:schemeClr val="tx1"/>
                </a:solidFill>
              </a:rPr>
              <a:t> </a:t>
            </a:r>
            <a:r>
              <a:rPr lang="en-US" sz="2900" dirty="0" err="1">
                <a:solidFill>
                  <a:schemeClr val="tx1"/>
                </a:solidFill>
              </a:rPr>
              <a:t>verantwortlich</a:t>
            </a:r>
            <a:r>
              <a:rPr lang="en-US" sz="2900" dirty="0">
                <a:solidFill>
                  <a:schemeClr val="tx1"/>
                </a:solidFill>
              </a:rPr>
              <a:t> </a:t>
            </a:r>
            <a:r>
              <a:rPr lang="en-US" sz="2900" dirty="0" err="1">
                <a:solidFill>
                  <a:schemeClr val="tx1"/>
                </a:solidFill>
              </a:rPr>
              <a:t>für</a:t>
            </a:r>
            <a:r>
              <a:rPr lang="en-US" sz="2900" dirty="0">
                <a:solidFill>
                  <a:schemeClr val="tx1"/>
                </a:solidFill>
              </a:rPr>
              <a:t> die </a:t>
            </a:r>
            <a:r>
              <a:rPr lang="en-US" sz="2900" dirty="0" err="1">
                <a:solidFill>
                  <a:schemeClr val="tx1"/>
                </a:solidFill>
              </a:rPr>
              <a:t>Qualität</a:t>
            </a:r>
            <a:r>
              <a:rPr lang="en-US" sz="2900" dirty="0">
                <a:solidFill>
                  <a:schemeClr val="tx1"/>
                </a:solidFill>
              </a:rPr>
              <a:t> seiner </a:t>
            </a:r>
            <a:r>
              <a:rPr lang="en-US" sz="2900" dirty="0" err="1">
                <a:solidFill>
                  <a:schemeClr val="tx1"/>
                </a:solidFill>
              </a:rPr>
              <a:t>Beziehung</a:t>
            </a:r>
            <a:r>
              <a:rPr lang="en-US" sz="2900" dirty="0">
                <a:solidFill>
                  <a:schemeClr val="tx1"/>
                </a:solidFill>
              </a:rPr>
              <a:t> </a:t>
            </a:r>
            <a:r>
              <a:rPr lang="en-US" sz="2900" dirty="0" err="1">
                <a:solidFill>
                  <a:schemeClr val="tx1"/>
                </a:solidFill>
              </a:rPr>
              <a:t>zum</a:t>
            </a:r>
            <a:r>
              <a:rPr lang="en-US" sz="2900" dirty="0">
                <a:solidFill>
                  <a:schemeClr val="tx1"/>
                </a:solidFill>
              </a:rPr>
              <a:t> Kind.“	</a:t>
            </a:r>
          </a:p>
          <a:p>
            <a:pPr marL="0" indent="0" algn="ctr">
              <a:lnSpc>
                <a:spcPct val="120000"/>
              </a:lnSpc>
              <a:buNone/>
            </a:pPr>
            <a:endParaRPr lang="en-US" sz="2900" i="1" dirty="0"/>
          </a:p>
          <a:p>
            <a:pPr marL="0" indent="0" algn="ctr">
              <a:lnSpc>
                <a:spcPct val="120000"/>
              </a:lnSpc>
              <a:buNone/>
            </a:pPr>
            <a:r>
              <a:rPr lang="en-US" sz="2900" i="1" dirty="0"/>
              <a:t>Jesper Juul</a:t>
            </a:r>
          </a:p>
          <a:p>
            <a:pPr marL="0"/>
            <a:endParaRPr lang="en-US" dirty="0"/>
          </a:p>
        </p:txBody>
      </p:sp>
      <p:pic>
        <p:nvPicPr>
          <p:cNvPr id="9" name="Inhaltsplatzhalter 8">
            <a:extLst>
              <a:ext uri="{FF2B5EF4-FFF2-40B4-BE49-F238E27FC236}">
                <a16:creationId xmlns:a16="http://schemas.microsoft.com/office/drawing/2014/main" id="{3B534391-F863-4C49-B90E-BA26B5CB859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688" r="4163"/>
          <a:stretch/>
        </p:blipFill>
        <p:spPr>
          <a:xfrm>
            <a:off x="935547" y="2286369"/>
            <a:ext cx="4604120" cy="2285261"/>
          </a:xfrm>
        </p:spPr>
      </p:pic>
    </p:spTree>
    <p:extLst>
      <p:ext uri="{BB962C8B-B14F-4D97-AF65-F5344CB8AC3E}">
        <p14:creationId xmlns:p14="http://schemas.microsoft.com/office/powerpoint/2010/main" val="1336967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1117531911"/>
              </p:ext>
            </p:extLst>
          </p:nvPr>
        </p:nvGraphicFramePr>
        <p:xfrm>
          <a:off x="383220" y="1118586"/>
          <a:ext cx="11425560" cy="5468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el 1"/>
          <p:cNvSpPr>
            <a:spLocks noGrp="1"/>
          </p:cNvSpPr>
          <p:nvPr>
            <p:ph type="title"/>
          </p:nvPr>
        </p:nvSpPr>
        <p:spPr>
          <a:xfrm>
            <a:off x="1158240" y="790113"/>
            <a:ext cx="9875520" cy="1180730"/>
          </a:xfrm>
        </p:spPr>
        <p:txBody>
          <a:bodyPr>
            <a:normAutofit fontScale="90000"/>
          </a:bodyPr>
          <a:lstStyle/>
          <a:p>
            <a:pPr algn="ctr"/>
            <a:r>
              <a:rPr lang="de-DE" dirty="0"/>
              <a:t>Wir bilden ein Netzwerk mit anderen</a:t>
            </a:r>
            <a:br>
              <a:rPr lang="de-DE" dirty="0"/>
            </a:br>
            <a:endParaRPr lang="de-DE" dirty="0"/>
          </a:p>
        </p:txBody>
      </p:sp>
    </p:spTree>
    <p:extLst>
      <p:ext uri="{BB962C8B-B14F-4D97-AF65-F5344CB8AC3E}">
        <p14:creationId xmlns:p14="http://schemas.microsoft.com/office/powerpoint/2010/main" val="1725658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bodyPr>
          <a:lstStyle/>
          <a:p>
            <a:pPr algn="ctr"/>
            <a:r>
              <a:rPr lang="en-US" sz="4000" dirty="0" err="1"/>
              <a:t>Gemeinsam</a:t>
            </a:r>
            <a:r>
              <a:rPr lang="en-US" sz="4000" dirty="0"/>
              <a:t> </a:t>
            </a:r>
            <a:r>
              <a:rPr lang="en-US" sz="4000" dirty="0" err="1"/>
              <a:t>erleben</a:t>
            </a:r>
            <a:r>
              <a:rPr lang="en-US" sz="4000" dirty="0"/>
              <a:t> </a:t>
            </a:r>
            <a:r>
              <a:rPr lang="en-US" sz="4000" dirty="0" err="1"/>
              <a:t>wir</a:t>
            </a:r>
            <a:r>
              <a:rPr lang="en-US" sz="4000" dirty="0"/>
              <a:t> </a:t>
            </a:r>
            <a:r>
              <a:rPr lang="en-US" sz="4000" dirty="0" err="1"/>
              <a:t>verschiedene</a:t>
            </a:r>
            <a:r>
              <a:rPr lang="en-US" sz="4000" dirty="0"/>
              <a:t> </a:t>
            </a:r>
            <a:r>
              <a:rPr lang="en-US" sz="4000" dirty="0" err="1"/>
              <a:t>Veranstaltungen</a:t>
            </a:r>
            <a:endParaRPr lang="en-US" sz="4000" dirty="0"/>
          </a:p>
        </p:txBody>
      </p:sp>
      <p:sp>
        <p:nvSpPr>
          <p:cNvPr id="5" name="Inhaltsplatzhalter 4">
            <a:extLst>
              <a:ext uri="{FF2B5EF4-FFF2-40B4-BE49-F238E27FC236}">
                <a16:creationId xmlns:a16="http://schemas.microsoft.com/office/drawing/2014/main" id="{FAD5EE63-C634-4EDD-BDF1-C1A80AD01793}"/>
              </a:ext>
            </a:extLst>
          </p:cNvPr>
          <p:cNvSpPr>
            <a:spLocks noGrp="1"/>
          </p:cNvSpPr>
          <p:nvPr>
            <p:ph idx="1"/>
          </p:nvPr>
        </p:nvSpPr>
        <p:spPr>
          <a:xfrm>
            <a:off x="1159564" y="2139519"/>
            <a:ext cx="9872871" cy="4357456"/>
          </a:xfrm>
        </p:spPr>
        <p:txBody>
          <a:bodyPr vert="horz" lIns="91440" tIns="45720" rIns="91440" bIns="45720" rtlCol="0">
            <a:normAutofit/>
          </a:bodyPr>
          <a:lstStyle/>
          <a:p>
            <a:r>
              <a:rPr lang="en-US" dirty="0" err="1">
                <a:solidFill>
                  <a:schemeClr val="tx1"/>
                </a:solidFill>
              </a:rPr>
              <a:t>Kindergartenfest</a:t>
            </a:r>
            <a:endParaRPr lang="en-US" dirty="0">
              <a:solidFill>
                <a:schemeClr val="tx1"/>
              </a:solidFill>
            </a:endParaRPr>
          </a:p>
          <a:p>
            <a:r>
              <a:rPr lang="en-US" dirty="0">
                <a:solidFill>
                  <a:schemeClr val="tx1"/>
                </a:solidFill>
              </a:rPr>
              <a:t>St. Martin </a:t>
            </a:r>
            <a:r>
              <a:rPr lang="en-US" dirty="0" err="1">
                <a:solidFill>
                  <a:schemeClr val="tx1"/>
                </a:solidFill>
              </a:rPr>
              <a:t>Umzug</a:t>
            </a:r>
            <a:endParaRPr lang="en-US" dirty="0">
              <a:solidFill>
                <a:schemeClr val="tx1"/>
              </a:solidFill>
            </a:endParaRPr>
          </a:p>
          <a:p>
            <a:r>
              <a:rPr lang="en-US" dirty="0" err="1">
                <a:solidFill>
                  <a:schemeClr val="tx1"/>
                </a:solidFill>
              </a:rPr>
              <a:t>Weihnachtsfeier</a:t>
            </a:r>
            <a:endParaRPr lang="en-US" dirty="0">
              <a:solidFill>
                <a:schemeClr val="tx1"/>
              </a:solidFill>
            </a:endParaRPr>
          </a:p>
          <a:p>
            <a:r>
              <a:rPr lang="en-US" dirty="0" err="1">
                <a:solidFill>
                  <a:schemeClr val="tx1"/>
                </a:solidFill>
              </a:rPr>
              <a:t>Flohmarkt</a:t>
            </a:r>
            <a:endParaRPr lang="en-US" dirty="0">
              <a:solidFill>
                <a:schemeClr val="tx1"/>
              </a:solidFill>
            </a:endParaRPr>
          </a:p>
          <a:p>
            <a:r>
              <a:rPr lang="en-US" dirty="0" err="1">
                <a:solidFill>
                  <a:schemeClr val="tx1"/>
                </a:solidFill>
              </a:rPr>
              <a:t>Abschlussfahrt</a:t>
            </a:r>
            <a:endParaRPr lang="en-US" dirty="0">
              <a:solidFill>
                <a:schemeClr val="tx1"/>
              </a:solidFill>
            </a:endParaRPr>
          </a:p>
          <a:p>
            <a:r>
              <a:rPr lang="en-US" dirty="0" err="1">
                <a:solidFill>
                  <a:schemeClr val="tx1"/>
                </a:solidFill>
              </a:rPr>
              <a:t>Schlaffest</a:t>
            </a:r>
            <a:endParaRPr lang="en-US" dirty="0">
              <a:solidFill>
                <a:schemeClr val="tx1"/>
              </a:solidFill>
            </a:endParaRPr>
          </a:p>
          <a:p>
            <a:r>
              <a:rPr lang="en-US" dirty="0" err="1">
                <a:solidFill>
                  <a:schemeClr val="tx1"/>
                </a:solidFill>
              </a:rPr>
              <a:t>Wortgottesdienste</a:t>
            </a:r>
            <a:r>
              <a:rPr lang="en-US" dirty="0">
                <a:solidFill>
                  <a:schemeClr val="tx1"/>
                </a:solidFill>
              </a:rPr>
              <a:t> </a:t>
            </a:r>
            <a:r>
              <a:rPr lang="en-US" dirty="0" err="1">
                <a:solidFill>
                  <a:schemeClr val="tx1"/>
                </a:solidFill>
              </a:rPr>
              <a:t>zum</a:t>
            </a:r>
            <a:r>
              <a:rPr lang="en-US" dirty="0">
                <a:solidFill>
                  <a:schemeClr val="tx1"/>
                </a:solidFill>
              </a:rPr>
              <a:t> </a:t>
            </a:r>
            <a:r>
              <a:rPr lang="en-US" dirty="0" err="1">
                <a:solidFill>
                  <a:schemeClr val="tx1"/>
                </a:solidFill>
              </a:rPr>
              <a:t>Kirchenjahr</a:t>
            </a:r>
            <a:r>
              <a:rPr lang="en-US" dirty="0">
                <a:solidFill>
                  <a:schemeClr val="tx1"/>
                </a:solidFill>
              </a:rPr>
              <a:t> </a:t>
            </a:r>
          </a:p>
          <a:p>
            <a:r>
              <a:rPr lang="en-US" dirty="0">
                <a:solidFill>
                  <a:schemeClr val="tx1"/>
                </a:solidFill>
              </a:rPr>
              <a:t>….und </a:t>
            </a:r>
            <a:r>
              <a:rPr lang="en-US" dirty="0" err="1">
                <a:solidFill>
                  <a:schemeClr val="tx1"/>
                </a:solidFill>
              </a:rPr>
              <a:t>immer</a:t>
            </a:r>
            <a:r>
              <a:rPr lang="en-US" dirty="0">
                <a:solidFill>
                  <a:schemeClr val="tx1"/>
                </a:solidFill>
              </a:rPr>
              <a:t> </a:t>
            </a:r>
            <a:r>
              <a:rPr lang="en-US" dirty="0" err="1">
                <a:solidFill>
                  <a:schemeClr val="tx1"/>
                </a:solidFill>
              </a:rPr>
              <a:t>wieder</a:t>
            </a:r>
            <a:r>
              <a:rPr lang="en-US" dirty="0">
                <a:solidFill>
                  <a:schemeClr val="tx1"/>
                </a:solidFill>
              </a:rPr>
              <a:t> </a:t>
            </a:r>
            <a:r>
              <a:rPr lang="en-US" dirty="0" err="1">
                <a:solidFill>
                  <a:schemeClr val="tx1"/>
                </a:solidFill>
              </a:rPr>
              <a:t>neue</a:t>
            </a:r>
            <a:r>
              <a:rPr lang="en-US" dirty="0">
                <a:solidFill>
                  <a:schemeClr val="tx1"/>
                </a:solidFill>
              </a:rPr>
              <a:t> </a:t>
            </a:r>
            <a:r>
              <a:rPr lang="en-US" dirty="0" err="1">
                <a:solidFill>
                  <a:schemeClr val="tx1"/>
                </a:solidFill>
              </a:rPr>
              <a:t>Aktivitäten</a:t>
            </a:r>
            <a:endParaRPr lang="en-US" dirty="0">
              <a:solidFill>
                <a:schemeClr val="tx1"/>
              </a:solidFill>
            </a:endParaRP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503738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C28A9-CB34-47A7-A7DF-3CF0CEB55B35}"/>
              </a:ext>
            </a:extLst>
          </p:cNvPr>
          <p:cNvSpPr>
            <a:spLocks noGrp="1"/>
          </p:cNvSpPr>
          <p:nvPr>
            <p:ph type="title"/>
          </p:nvPr>
        </p:nvSpPr>
        <p:spPr>
          <a:xfrm>
            <a:off x="1499903" y="609600"/>
            <a:ext cx="9192191" cy="1299100"/>
          </a:xfrm>
        </p:spPr>
        <p:txBody>
          <a:bodyPr>
            <a:normAutofit/>
          </a:bodyPr>
          <a:lstStyle/>
          <a:p>
            <a:pPr algn="ctr"/>
            <a:r>
              <a:rPr lang="de-DE" sz="4000" dirty="0"/>
              <a:t>Impressum</a:t>
            </a:r>
            <a:r>
              <a:rPr lang="de-DE" sz="4800" dirty="0"/>
              <a:t> und Datenschutz </a:t>
            </a:r>
          </a:p>
        </p:txBody>
      </p:sp>
      <p:graphicFrame>
        <p:nvGraphicFramePr>
          <p:cNvPr id="23" name="Inhaltsplatzhalter 4">
            <a:extLst>
              <a:ext uri="{FF2B5EF4-FFF2-40B4-BE49-F238E27FC236}">
                <a16:creationId xmlns:a16="http://schemas.microsoft.com/office/drawing/2014/main" id="{DFC25EAC-C8CD-4BF9-95CE-FEE01A1BCF1D}"/>
              </a:ext>
            </a:extLst>
          </p:cNvPr>
          <p:cNvGraphicFramePr>
            <a:graphicFrameLocks noGrp="1"/>
          </p:cNvGraphicFramePr>
          <p:nvPr>
            <p:ph idx="1"/>
            <p:extLst>
              <p:ext uri="{D42A27DB-BD31-4B8C-83A1-F6EECF244321}">
                <p14:modId xmlns:p14="http://schemas.microsoft.com/office/powerpoint/2010/main" val="896797810"/>
              </p:ext>
            </p:extLst>
          </p:nvPr>
        </p:nvGraphicFramePr>
        <p:xfrm>
          <a:off x="2870028" y="1908701"/>
          <a:ext cx="6451943" cy="3915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1703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646503" y="1404892"/>
            <a:ext cx="2337046" cy="1548578"/>
          </a:xfrm>
        </p:spPr>
        <p:txBody>
          <a:bodyPr vert="horz" lIns="91440" tIns="45720" rIns="91440" bIns="45720" rtlCol="0" anchor="ctr">
            <a:normAutofit/>
          </a:bodyPr>
          <a:lstStyle/>
          <a:p>
            <a:pPr algn="ctr"/>
            <a:r>
              <a:rPr lang="en-US" sz="4000" b="1" dirty="0" err="1">
                <a:ln w="0"/>
                <a:effectLst>
                  <a:outerShdw blurRad="38100" dist="25400" dir="5400000" algn="ctr" rotWithShape="0">
                    <a:srgbClr val="6E747A">
                      <a:alpha val="43000"/>
                    </a:srgbClr>
                  </a:outerShdw>
                </a:effectLst>
              </a:rPr>
              <a:t>Danke</a:t>
            </a:r>
            <a:endParaRPr lang="en-US" sz="4000" b="1" dirty="0">
              <a:ln w="22225">
                <a:solidFill>
                  <a:schemeClr val="accent2"/>
                </a:solidFill>
                <a:prstDash val="solid"/>
              </a:ln>
              <a:solidFill>
                <a:schemeClr val="accent2">
                  <a:lumMod val="40000"/>
                  <a:lumOff val="60000"/>
                </a:schemeClr>
              </a:solidFill>
            </a:endParaRPr>
          </a:p>
        </p:txBody>
      </p:sp>
      <p:sp>
        <p:nvSpPr>
          <p:cNvPr id="4" name="Inhaltsplatzhalter 3"/>
          <p:cNvSpPr>
            <a:spLocks noGrp="1"/>
          </p:cNvSpPr>
          <p:nvPr>
            <p:ph sz="half" idx="1"/>
          </p:nvPr>
        </p:nvSpPr>
        <p:spPr>
          <a:xfrm>
            <a:off x="1657905" y="2941798"/>
            <a:ext cx="6314241" cy="2485747"/>
          </a:xfrm>
        </p:spPr>
        <p:txBody>
          <a:bodyPr vert="horz" lIns="91440" tIns="45720" rIns="91440" bIns="45720" rtlCol="0">
            <a:normAutofit/>
          </a:bodyPr>
          <a:lstStyle/>
          <a:p>
            <a:pPr marL="0" indent="0" algn="ctr">
              <a:lnSpc>
                <a:spcPct val="150000"/>
              </a:lnSpc>
              <a:buNone/>
            </a:pPr>
            <a:r>
              <a:rPr lang="en-US" sz="2000" dirty="0" err="1">
                <a:solidFill>
                  <a:schemeClr val="tx1"/>
                </a:solidFill>
              </a:rPr>
              <a:t>Wir</a:t>
            </a:r>
            <a:r>
              <a:rPr lang="en-US" sz="2000" dirty="0">
                <a:solidFill>
                  <a:schemeClr val="tx1"/>
                </a:solidFill>
              </a:rPr>
              <a:t> </a:t>
            </a:r>
            <a:r>
              <a:rPr lang="en-US" sz="2000" dirty="0" err="1">
                <a:solidFill>
                  <a:schemeClr val="tx1"/>
                </a:solidFill>
              </a:rPr>
              <a:t>freuen</a:t>
            </a:r>
            <a:r>
              <a:rPr lang="en-US" sz="2000" dirty="0">
                <a:solidFill>
                  <a:schemeClr val="tx1"/>
                </a:solidFill>
              </a:rPr>
              <a:t> </a:t>
            </a:r>
            <a:r>
              <a:rPr lang="en-US" sz="2000" dirty="0" err="1">
                <a:solidFill>
                  <a:schemeClr val="tx1"/>
                </a:solidFill>
              </a:rPr>
              <a:t>uns</a:t>
            </a:r>
            <a:r>
              <a:rPr lang="en-US" sz="2000" dirty="0">
                <a:solidFill>
                  <a:schemeClr val="tx1"/>
                </a:solidFill>
              </a:rPr>
              <a:t> </a:t>
            </a:r>
            <a:r>
              <a:rPr lang="en-US" sz="2000" dirty="0" err="1">
                <a:solidFill>
                  <a:schemeClr val="tx1"/>
                </a:solidFill>
              </a:rPr>
              <a:t>über</a:t>
            </a:r>
            <a:r>
              <a:rPr lang="en-US" sz="2000" dirty="0">
                <a:solidFill>
                  <a:schemeClr val="tx1"/>
                </a:solidFill>
              </a:rPr>
              <a:t> </a:t>
            </a:r>
            <a:r>
              <a:rPr lang="en-US" sz="2000" dirty="0" err="1">
                <a:solidFill>
                  <a:schemeClr val="tx1"/>
                </a:solidFill>
              </a:rPr>
              <a:t>Ihr</a:t>
            </a:r>
            <a:r>
              <a:rPr lang="en-US" sz="2000" dirty="0">
                <a:solidFill>
                  <a:schemeClr val="tx1"/>
                </a:solidFill>
              </a:rPr>
              <a:t> Interesse an </a:t>
            </a:r>
            <a:r>
              <a:rPr lang="en-US" sz="2000" dirty="0" err="1">
                <a:solidFill>
                  <a:schemeClr val="tx1"/>
                </a:solidFill>
              </a:rPr>
              <a:t>unserer</a:t>
            </a:r>
            <a:r>
              <a:rPr lang="en-US" sz="2000" dirty="0">
                <a:solidFill>
                  <a:schemeClr val="tx1"/>
                </a:solidFill>
              </a:rPr>
              <a:t> </a:t>
            </a:r>
            <a:r>
              <a:rPr lang="en-US" sz="2000" dirty="0" err="1">
                <a:solidFill>
                  <a:schemeClr val="tx1"/>
                </a:solidFill>
              </a:rPr>
              <a:t>Konzeption</a:t>
            </a:r>
            <a:r>
              <a:rPr lang="en-US" sz="2000" dirty="0">
                <a:solidFill>
                  <a:schemeClr val="tx1"/>
                </a:solidFill>
              </a:rPr>
              <a:t>.</a:t>
            </a:r>
          </a:p>
          <a:p>
            <a:pPr marL="0" indent="0" algn="ctr">
              <a:lnSpc>
                <a:spcPct val="150000"/>
              </a:lnSpc>
              <a:buNone/>
            </a:pPr>
            <a:endParaRPr lang="en-US" sz="2000" dirty="0">
              <a:solidFill>
                <a:schemeClr val="tx1"/>
              </a:solidFill>
            </a:endParaRPr>
          </a:p>
          <a:p>
            <a:pPr marL="0" indent="0" algn="ctr">
              <a:lnSpc>
                <a:spcPct val="150000"/>
              </a:lnSpc>
              <a:buNone/>
            </a:pPr>
            <a:r>
              <a:rPr lang="en-US" sz="2000" dirty="0" err="1">
                <a:solidFill>
                  <a:schemeClr val="tx1"/>
                </a:solidFill>
              </a:rPr>
              <a:t>Gemeinsam</a:t>
            </a:r>
            <a:r>
              <a:rPr lang="en-US" sz="2000" dirty="0">
                <a:solidFill>
                  <a:schemeClr val="tx1"/>
                </a:solidFill>
              </a:rPr>
              <a:t> </a:t>
            </a:r>
            <a:r>
              <a:rPr lang="en-US" sz="2000" dirty="0" err="1">
                <a:solidFill>
                  <a:schemeClr val="tx1"/>
                </a:solidFill>
              </a:rPr>
              <a:t>mit</a:t>
            </a:r>
            <a:r>
              <a:rPr lang="en-US" sz="2000" dirty="0">
                <a:solidFill>
                  <a:schemeClr val="tx1"/>
                </a:solidFill>
              </a:rPr>
              <a:t> </a:t>
            </a:r>
            <a:r>
              <a:rPr lang="en-US" sz="2000" dirty="0" err="1">
                <a:solidFill>
                  <a:schemeClr val="tx1"/>
                </a:solidFill>
              </a:rPr>
              <a:t>allen</a:t>
            </a:r>
            <a:r>
              <a:rPr lang="en-US" sz="2000" dirty="0">
                <a:solidFill>
                  <a:schemeClr val="tx1"/>
                </a:solidFill>
              </a:rPr>
              <a:t> </a:t>
            </a:r>
            <a:r>
              <a:rPr lang="en-US" sz="2000" dirty="0" err="1">
                <a:solidFill>
                  <a:schemeClr val="tx1"/>
                </a:solidFill>
              </a:rPr>
              <a:t>Beteiligten</a:t>
            </a:r>
            <a:r>
              <a:rPr lang="en-US" sz="2000" dirty="0">
                <a:solidFill>
                  <a:schemeClr val="tx1"/>
                </a:solidFill>
              </a:rPr>
              <a:t> </a:t>
            </a:r>
            <a:r>
              <a:rPr lang="en-US" sz="2000" dirty="0" err="1">
                <a:solidFill>
                  <a:schemeClr val="tx1"/>
                </a:solidFill>
              </a:rPr>
              <a:t>engagieren</a:t>
            </a:r>
            <a:r>
              <a:rPr lang="en-US" sz="2000" dirty="0">
                <a:solidFill>
                  <a:schemeClr val="tx1"/>
                </a:solidFill>
              </a:rPr>
              <a:t> </a:t>
            </a:r>
            <a:r>
              <a:rPr lang="en-US" sz="2000" dirty="0" err="1">
                <a:solidFill>
                  <a:schemeClr val="tx1"/>
                </a:solidFill>
              </a:rPr>
              <a:t>wir</a:t>
            </a:r>
            <a:r>
              <a:rPr lang="en-US" sz="2000" dirty="0">
                <a:solidFill>
                  <a:schemeClr val="tx1"/>
                </a:solidFill>
              </a:rPr>
              <a:t> </a:t>
            </a:r>
            <a:r>
              <a:rPr lang="en-US" sz="2000" dirty="0" err="1">
                <a:solidFill>
                  <a:schemeClr val="tx1"/>
                </a:solidFill>
              </a:rPr>
              <a:t>uns</a:t>
            </a:r>
            <a:r>
              <a:rPr lang="en-US" sz="2000" dirty="0">
                <a:solidFill>
                  <a:schemeClr val="tx1"/>
                </a:solidFill>
              </a:rPr>
              <a:t> </a:t>
            </a:r>
            <a:r>
              <a:rPr lang="en-US" sz="2000" dirty="0" err="1">
                <a:solidFill>
                  <a:schemeClr val="tx1"/>
                </a:solidFill>
              </a:rPr>
              <a:t>für</a:t>
            </a:r>
            <a:r>
              <a:rPr lang="en-US" sz="2000" dirty="0">
                <a:solidFill>
                  <a:schemeClr val="tx1"/>
                </a:solidFill>
              </a:rPr>
              <a:t> die </a:t>
            </a:r>
            <a:r>
              <a:rPr lang="en-US" sz="2000" dirty="0" err="1">
                <a:solidFill>
                  <a:schemeClr val="tx1"/>
                </a:solidFill>
              </a:rPr>
              <a:t>gute</a:t>
            </a:r>
            <a:r>
              <a:rPr lang="en-US" sz="2000" dirty="0">
                <a:solidFill>
                  <a:schemeClr val="tx1"/>
                </a:solidFill>
              </a:rPr>
              <a:t> </a:t>
            </a:r>
            <a:r>
              <a:rPr lang="en-US" sz="2000" dirty="0" err="1">
                <a:solidFill>
                  <a:schemeClr val="tx1"/>
                </a:solidFill>
              </a:rPr>
              <a:t>Bildung</a:t>
            </a:r>
            <a:r>
              <a:rPr lang="en-US" sz="2000" dirty="0">
                <a:solidFill>
                  <a:schemeClr val="tx1"/>
                </a:solidFill>
              </a:rPr>
              <a:t> </a:t>
            </a:r>
            <a:r>
              <a:rPr lang="en-US" sz="2000" dirty="0" err="1">
                <a:solidFill>
                  <a:schemeClr val="tx1"/>
                </a:solidFill>
              </a:rPr>
              <a:t>eines</a:t>
            </a:r>
            <a:r>
              <a:rPr lang="en-US" sz="2000" dirty="0">
                <a:solidFill>
                  <a:schemeClr val="tx1"/>
                </a:solidFill>
              </a:rPr>
              <a:t> </a:t>
            </a:r>
            <a:r>
              <a:rPr lang="en-US" sz="2000" dirty="0" err="1">
                <a:solidFill>
                  <a:schemeClr val="tx1"/>
                </a:solidFill>
              </a:rPr>
              <a:t>jeden</a:t>
            </a:r>
            <a:r>
              <a:rPr lang="en-US" sz="2000" dirty="0">
                <a:solidFill>
                  <a:schemeClr val="tx1"/>
                </a:solidFill>
              </a:rPr>
              <a:t> </a:t>
            </a:r>
            <a:r>
              <a:rPr lang="en-US" sz="2000" dirty="0" err="1">
                <a:solidFill>
                  <a:schemeClr val="tx1"/>
                </a:solidFill>
              </a:rPr>
              <a:t>Kindes</a:t>
            </a:r>
            <a:r>
              <a:rPr lang="en-US" sz="2000" dirty="0">
                <a:solidFill>
                  <a:schemeClr val="tx1"/>
                </a:solidFill>
              </a:rPr>
              <a:t>.</a:t>
            </a:r>
          </a:p>
        </p:txBody>
      </p:sp>
      <p:pic>
        <p:nvPicPr>
          <p:cNvPr id="8" name="Inhaltsplatzhalter 7">
            <a:extLst>
              <a:ext uri="{FF2B5EF4-FFF2-40B4-BE49-F238E27FC236}">
                <a16:creationId xmlns:a16="http://schemas.microsoft.com/office/drawing/2014/main" id="{7B319721-A29D-455D-89B4-A4244AB0228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798" r="3480" b="-1"/>
          <a:stretch/>
        </p:blipFill>
        <p:spPr>
          <a:xfrm>
            <a:off x="8005326" y="566350"/>
            <a:ext cx="3808741" cy="3609464"/>
          </a:xfrm>
          <a:prstGeom prst="rect">
            <a:avLst/>
          </a:prstGeom>
        </p:spPr>
      </p:pic>
    </p:spTree>
    <p:extLst>
      <p:ext uri="{BB962C8B-B14F-4D97-AF65-F5344CB8AC3E}">
        <p14:creationId xmlns:p14="http://schemas.microsoft.com/office/powerpoint/2010/main" val="197215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3000" y="609602"/>
            <a:ext cx="9875520" cy="501444"/>
          </a:xfrm>
        </p:spPr>
        <p:txBody>
          <a:bodyPr>
            <a:normAutofit fontScale="90000"/>
          </a:bodyPr>
          <a:lstStyle/>
          <a:p>
            <a:r>
              <a:rPr lang="de-DE" dirty="0"/>
              <a:t>Das Leitbild ist unsere Orientierung</a:t>
            </a:r>
          </a:p>
        </p:txBody>
      </p:sp>
      <p:graphicFrame>
        <p:nvGraphicFramePr>
          <p:cNvPr id="4" name="Inhaltsplatzhalter 3">
            <a:extLst>
              <a:ext uri="{FF2B5EF4-FFF2-40B4-BE49-F238E27FC236}">
                <a16:creationId xmlns:a16="http://schemas.microsoft.com/office/drawing/2014/main" id="{3B327169-E65B-4436-B3E1-CB25D12488D2}"/>
              </a:ext>
            </a:extLst>
          </p:cNvPr>
          <p:cNvGraphicFramePr>
            <a:graphicFrameLocks noGrp="1"/>
          </p:cNvGraphicFramePr>
          <p:nvPr>
            <p:ph idx="1"/>
            <p:extLst>
              <p:ext uri="{D42A27DB-BD31-4B8C-83A1-F6EECF244321}">
                <p14:modId xmlns:p14="http://schemas.microsoft.com/office/powerpoint/2010/main" val="3510498884"/>
              </p:ext>
            </p:extLst>
          </p:nvPr>
        </p:nvGraphicFramePr>
        <p:xfrm>
          <a:off x="1143000" y="1406124"/>
          <a:ext cx="9125374" cy="4996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6855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E9F28B7-6E35-4824-968D-AF3B7D52F6F5}"/>
              </a:ext>
            </a:extLst>
          </p:cNvPr>
          <p:cNvSpPr>
            <a:spLocks noGrp="1"/>
          </p:cNvSpPr>
          <p:nvPr>
            <p:ph type="title"/>
          </p:nvPr>
        </p:nvSpPr>
        <p:spPr>
          <a:xfrm>
            <a:off x="444827" y="797014"/>
            <a:ext cx="11297264" cy="951113"/>
          </a:xfrm>
        </p:spPr>
        <p:txBody>
          <a:bodyPr vert="horz" lIns="91440" tIns="45720" rIns="91440" bIns="45720" rtlCol="0" anchor="ctr">
            <a:noAutofit/>
          </a:bodyPr>
          <a:lstStyle/>
          <a:p>
            <a:pPr algn="ctr"/>
            <a:r>
              <a:rPr lang="en-US" sz="4000" dirty="0"/>
              <a:t>Kinder </a:t>
            </a:r>
            <a:r>
              <a:rPr lang="en-US" sz="4000" dirty="0" err="1"/>
              <a:t>sind</a:t>
            </a:r>
            <a:r>
              <a:rPr lang="en-US" sz="4000" dirty="0"/>
              <a:t> </a:t>
            </a:r>
            <a:r>
              <a:rPr lang="en-US" sz="4000" dirty="0" err="1"/>
              <a:t>eigenaktive</a:t>
            </a:r>
            <a:r>
              <a:rPr lang="en-US" sz="4000" dirty="0"/>
              <a:t> </a:t>
            </a:r>
            <a:r>
              <a:rPr lang="en-US" sz="4000" dirty="0" err="1"/>
              <a:t>Entdecker</a:t>
            </a:r>
            <a:r>
              <a:rPr lang="en-US" sz="4000" dirty="0"/>
              <a:t> der Welt </a:t>
            </a:r>
            <a:r>
              <a:rPr lang="en-US" sz="4000" dirty="0" err="1"/>
              <a:t>durch</a:t>
            </a:r>
            <a:r>
              <a:rPr lang="en-US" sz="4000" dirty="0"/>
              <a:t> </a:t>
            </a:r>
            <a:r>
              <a:rPr lang="en-US" sz="4000" dirty="0" err="1"/>
              <a:t>ihre</a:t>
            </a:r>
            <a:r>
              <a:rPr lang="en-US" sz="4000" dirty="0"/>
              <a:t>:</a:t>
            </a:r>
          </a:p>
        </p:txBody>
      </p:sp>
      <p:graphicFrame>
        <p:nvGraphicFramePr>
          <p:cNvPr id="4" name="Inhaltsplatzhalter 3">
            <a:extLst>
              <a:ext uri="{FF2B5EF4-FFF2-40B4-BE49-F238E27FC236}">
                <a16:creationId xmlns:a16="http://schemas.microsoft.com/office/drawing/2014/main" id="{2A35E0B7-4780-490D-B81E-AC893627ED9E}"/>
              </a:ext>
            </a:extLst>
          </p:cNvPr>
          <p:cNvGraphicFramePr>
            <a:graphicFrameLocks noGrp="1"/>
          </p:cNvGraphicFramePr>
          <p:nvPr>
            <p:ph sz="half" idx="1"/>
            <p:extLst>
              <p:ext uri="{D42A27DB-BD31-4B8C-83A1-F6EECF244321}">
                <p14:modId xmlns:p14="http://schemas.microsoft.com/office/powerpoint/2010/main" val="1588113869"/>
              </p:ext>
            </p:extLst>
          </p:nvPr>
        </p:nvGraphicFramePr>
        <p:xfrm>
          <a:off x="618079" y="1748127"/>
          <a:ext cx="10950759" cy="3669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Inhaltsplatzhalter 2">
            <a:extLst>
              <a:ext uri="{FF2B5EF4-FFF2-40B4-BE49-F238E27FC236}">
                <a16:creationId xmlns:a16="http://schemas.microsoft.com/office/drawing/2014/main" id="{40154EC8-D174-4BDB-A914-5CB0A448FC5F}"/>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4271501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5B0202-2A0C-45AF-8D17-2393B652AB02}"/>
              </a:ext>
            </a:extLst>
          </p:cNvPr>
          <p:cNvSpPr>
            <a:spLocks noGrp="1"/>
          </p:cNvSpPr>
          <p:nvPr>
            <p:ph type="title"/>
          </p:nvPr>
        </p:nvSpPr>
        <p:spPr>
          <a:xfrm>
            <a:off x="586740" y="645151"/>
            <a:ext cx="11018520" cy="1356360"/>
          </a:xfrm>
        </p:spPr>
        <p:txBody>
          <a:bodyPr>
            <a:noAutofit/>
          </a:bodyPr>
          <a:lstStyle/>
          <a:p>
            <a:pPr algn="ctr">
              <a:lnSpc>
                <a:spcPct val="100000"/>
              </a:lnSpc>
            </a:pPr>
            <a:r>
              <a:rPr lang="de-DE" sz="4000" dirty="0"/>
              <a:t>Unser Bildungsansatz ist die kindliche Selbstwertstärkung: </a:t>
            </a:r>
          </a:p>
        </p:txBody>
      </p:sp>
      <p:sp>
        <p:nvSpPr>
          <p:cNvPr id="3" name="Textplatzhalter 2">
            <a:extLst>
              <a:ext uri="{FF2B5EF4-FFF2-40B4-BE49-F238E27FC236}">
                <a16:creationId xmlns:a16="http://schemas.microsoft.com/office/drawing/2014/main" id="{3AB935DD-BD53-454B-919A-D26151FABAF3}"/>
              </a:ext>
            </a:extLst>
          </p:cNvPr>
          <p:cNvSpPr>
            <a:spLocks noGrp="1"/>
          </p:cNvSpPr>
          <p:nvPr>
            <p:ph type="body" idx="1"/>
          </p:nvPr>
        </p:nvSpPr>
        <p:spPr/>
        <p:txBody>
          <a:bodyPr>
            <a:normAutofit/>
          </a:bodyPr>
          <a:lstStyle/>
          <a:p>
            <a:endParaRPr lang="de-DE" sz="1400" dirty="0"/>
          </a:p>
          <a:p>
            <a:endParaRPr lang="de-DE" sz="1400" dirty="0"/>
          </a:p>
          <a:p>
            <a:endParaRPr lang="de-DE" sz="2800" dirty="0"/>
          </a:p>
          <a:p>
            <a:endParaRPr lang="de-DE" sz="28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 name="Textplatzhalter 5">
            <a:extLst>
              <a:ext uri="{FF2B5EF4-FFF2-40B4-BE49-F238E27FC236}">
                <a16:creationId xmlns:a16="http://schemas.microsoft.com/office/drawing/2014/main" id="{713FB78F-84C9-462C-8393-0DAA89524D8E}"/>
              </a:ext>
            </a:extLst>
          </p:cNvPr>
          <p:cNvSpPr>
            <a:spLocks noGrp="1"/>
          </p:cNvSpPr>
          <p:nvPr>
            <p:ph type="body" sz="quarter" idx="3"/>
          </p:nvPr>
        </p:nvSpPr>
        <p:spPr>
          <a:xfrm>
            <a:off x="1048244" y="2075464"/>
            <a:ext cx="4754880" cy="777240"/>
          </a:xfrm>
        </p:spPr>
        <p:txBody>
          <a:bodyPr/>
          <a:lstStyle/>
          <a:p>
            <a:r>
              <a:rPr lang="de-DE" dirty="0"/>
              <a:t>Frühkindliche Bildung	</a:t>
            </a:r>
          </a:p>
        </p:txBody>
      </p:sp>
      <p:sp>
        <p:nvSpPr>
          <p:cNvPr id="7" name="Inhaltsplatzhalter 6">
            <a:extLst>
              <a:ext uri="{FF2B5EF4-FFF2-40B4-BE49-F238E27FC236}">
                <a16:creationId xmlns:a16="http://schemas.microsoft.com/office/drawing/2014/main" id="{1690CB92-1D49-482B-AF59-E398CFA640E8}"/>
              </a:ext>
            </a:extLst>
          </p:cNvPr>
          <p:cNvSpPr>
            <a:spLocks noGrp="1"/>
          </p:cNvSpPr>
          <p:nvPr>
            <p:ph sz="quarter" idx="4"/>
          </p:nvPr>
        </p:nvSpPr>
        <p:spPr>
          <a:xfrm>
            <a:off x="1048243" y="2926657"/>
            <a:ext cx="6660247" cy="3286192"/>
          </a:xfrm>
        </p:spPr>
        <p:txBody>
          <a:bodyPr>
            <a:normAutofit/>
          </a:bodyPr>
          <a:lstStyle/>
          <a:p>
            <a:pPr>
              <a:lnSpc>
                <a:spcPct val="150000"/>
              </a:lnSpc>
            </a:pPr>
            <a:r>
              <a:rPr lang="de-DE" sz="2000" dirty="0">
                <a:solidFill>
                  <a:schemeClr val="tx1"/>
                </a:solidFill>
              </a:rPr>
              <a:t>Stärken und Ressourcen erkennen und unterstützen</a:t>
            </a:r>
          </a:p>
          <a:p>
            <a:pPr>
              <a:lnSpc>
                <a:spcPct val="150000"/>
              </a:lnSpc>
            </a:pPr>
            <a:r>
              <a:rPr lang="de-DE" sz="2000" dirty="0">
                <a:solidFill>
                  <a:schemeClr val="tx1"/>
                </a:solidFill>
              </a:rPr>
              <a:t>Ganzheitlich, mit allen Sinnen eigene Erfahrungen machen</a:t>
            </a:r>
          </a:p>
          <a:p>
            <a:pPr>
              <a:lnSpc>
                <a:spcPct val="150000"/>
              </a:lnSpc>
            </a:pPr>
            <a:r>
              <a:rPr lang="de-DE" sz="2000" dirty="0">
                <a:solidFill>
                  <a:schemeClr val="tx1"/>
                </a:solidFill>
              </a:rPr>
              <a:t>Akzeptanz und Wertschätzung</a:t>
            </a:r>
          </a:p>
          <a:p>
            <a:pPr>
              <a:lnSpc>
                <a:spcPct val="150000"/>
              </a:lnSpc>
            </a:pPr>
            <a:r>
              <a:rPr lang="de-DE" sz="2000" dirty="0">
                <a:solidFill>
                  <a:schemeClr val="tx1"/>
                </a:solidFill>
              </a:rPr>
              <a:t>Bewegung und Sprache sind das Tor zur Welt</a:t>
            </a:r>
          </a:p>
        </p:txBody>
      </p:sp>
      <p:sp>
        <p:nvSpPr>
          <p:cNvPr id="5" name="Sprechblase: oval 4">
            <a:extLst>
              <a:ext uri="{FF2B5EF4-FFF2-40B4-BE49-F238E27FC236}">
                <a16:creationId xmlns:a16="http://schemas.microsoft.com/office/drawing/2014/main" id="{11A421DE-2C0A-48AD-9A19-A27C0842B39F}"/>
              </a:ext>
            </a:extLst>
          </p:cNvPr>
          <p:cNvSpPr/>
          <p:nvPr/>
        </p:nvSpPr>
        <p:spPr>
          <a:xfrm>
            <a:off x="7852350" y="2794637"/>
            <a:ext cx="3605425" cy="2061853"/>
          </a:xfrm>
          <a:prstGeom prst="wedgeEllipseCallou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24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de-DE" sz="2400" b="1" spc="50" dirty="0">
                <a:ln w="9525" cmpd="sng">
                  <a:solidFill>
                    <a:schemeClr val="accent1"/>
                  </a:solidFill>
                  <a:prstDash val="solid"/>
                </a:ln>
                <a:solidFill>
                  <a:srgbClr val="70AD47">
                    <a:tint val="1000"/>
                  </a:srgbClr>
                </a:solidFill>
                <a:effectLst>
                  <a:glow rad="38100">
                    <a:schemeClr val="accent1">
                      <a:alpha val="40000"/>
                    </a:schemeClr>
                  </a:glow>
                </a:effectLst>
              </a:rPr>
              <a:t>„Ich bin gut, </a:t>
            </a:r>
          </a:p>
          <a:p>
            <a:pPr algn="ctr"/>
            <a:r>
              <a:rPr lang="de-DE" sz="2400" b="1" spc="50" dirty="0">
                <a:ln w="9525" cmpd="sng">
                  <a:solidFill>
                    <a:schemeClr val="accent1"/>
                  </a:solidFill>
                  <a:prstDash val="solid"/>
                </a:ln>
                <a:solidFill>
                  <a:srgbClr val="70AD47">
                    <a:tint val="1000"/>
                  </a:srgbClr>
                </a:solidFill>
                <a:effectLst>
                  <a:glow rad="38100">
                    <a:schemeClr val="accent1">
                      <a:alpha val="40000"/>
                    </a:schemeClr>
                  </a:glow>
                </a:effectLst>
              </a:rPr>
              <a:t>so wie ich bin“</a:t>
            </a:r>
          </a:p>
          <a:p>
            <a:pPr algn="ctr"/>
            <a:endParaRPr lang="de-DE" dirty="0"/>
          </a:p>
        </p:txBody>
      </p:sp>
    </p:spTree>
    <p:extLst>
      <p:ext uri="{BB962C8B-B14F-4D97-AF65-F5344CB8AC3E}">
        <p14:creationId xmlns:p14="http://schemas.microsoft.com/office/powerpoint/2010/main" val="2316910033"/>
      </p:ext>
    </p:extLst>
  </p:cSld>
  <p:clrMapOvr>
    <a:masterClrMapping/>
  </p:clrMapOvr>
</p:sld>
</file>

<file path=ppt/theme/theme1.xml><?xml version="1.0" encoding="utf-8"?>
<a:theme xmlns:a="http://schemas.openxmlformats.org/drawingml/2006/main" name="Basis">
  <a:themeElements>
    <a:clrScheme name="Warmes Blau">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2869</Words>
  <Application>Microsoft Office PowerPoint</Application>
  <PresentationFormat>Breitbild</PresentationFormat>
  <Paragraphs>471</Paragraphs>
  <Slides>63</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63</vt:i4>
      </vt:variant>
    </vt:vector>
  </HeadingPairs>
  <TitlesOfParts>
    <vt:vector size="68" baseType="lpstr">
      <vt:lpstr>Arial</vt:lpstr>
      <vt:lpstr>Calibri</vt:lpstr>
      <vt:lpstr>Calibri Light</vt:lpstr>
      <vt:lpstr>Corbel</vt:lpstr>
      <vt:lpstr>Basis</vt:lpstr>
      <vt:lpstr>PowerPoint-Präsentation</vt:lpstr>
      <vt:lpstr>Adresse</vt:lpstr>
      <vt:lpstr>Vorwort Träger</vt:lpstr>
      <vt:lpstr>Wir begrüßen Sie bei uns! </vt:lpstr>
      <vt:lpstr>Inhaltsverzeichnis der Konzeption (Stand 6/2020)</vt:lpstr>
      <vt:lpstr>   1. Grundlagen </vt:lpstr>
      <vt:lpstr>Das Leitbild ist unsere Orientierung</vt:lpstr>
      <vt:lpstr>Kinder sind eigenaktive Entdecker der Welt durch ihre:</vt:lpstr>
      <vt:lpstr>Unser Bildungsansatz ist die kindliche Selbstwertstärkung: </vt:lpstr>
      <vt:lpstr>Wir sehen das Positive</vt:lpstr>
      <vt:lpstr>Teamarbeit mit Konzentration auf Stärken</vt:lpstr>
      <vt:lpstr>Das Kita-Gesetz und der Orientierungsplan in Niedersachsen sind verbindlich</vt:lpstr>
      <vt:lpstr>Die Arbeit orientiert sich am  niedersächsischen Kindergartengesetz</vt:lpstr>
      <vt:lpstr>Zitat Niedersächsischer Orientierungsplan </vt:lpstr>
      <vt:lpstr>Der Bildungsauftrag umfasst</vt:lpstr>
      <vt:lpstr>Die Partnerschaft mit Eltern ist  das Fundament für eine gelingende Beziehung </vt:lpstr>
      <vt:lpstr>Partizipation: Die Eltern bestimmen mit</vt:lpstr>
      <vt:lpstr>Gemeinsame Arbeit an Werten und Erziehungszielen</vt:lpstr>
      <vt:lpstr>Erweitern von Zukunftsfähigkeiten</vt:lpstr>
      <vt:lpstr>Unser Teamverständnis: Gemeinsam geht alles besser</vt:lpstr>
      <vt:lpstr>Wir führen ein Qualitätsmanagement durch </vt:lpstr>
      <vt:lpstr>2. Unsere pädagogische Arbeit </vt:lpstr>
      <vt:lpstr>Haltung der ErzieherInnen zur kindlichen Entdeckerkultur:  „Wir sind für dich da!“</vt:lpstr>
      <vt:lpstr>Rolle der pädagogischen MitarbeiterInnen</vt:lpstr>
      <vt:lpstr>Bindung und Beziehung gestalten</vt:lpstr>
      <vt:lpstr>Bindung und Entdeckergeist gehören zusammen</vt:lpstr>
      <vt:lpstr>Entwicklung begleiten</vt:lpstr>
      <vt:lpstr>Die Bedürfnisse der Kinder wahrnehmen</vt:lpstr>
      <vt:lpstr>Bedürfnisorientiert arbeiten</vt:lpstr>
      <vt:lpstr>Resilienz ist die psychische Widerstandskraft</vt:lpstr>
      <vt:lpstr>Altersspezifische Unterschiede der Arbeit</vt:lpstr>
      <vt:lpstr>Die Struktur des Tagesablaufs (Änderungen möglich) </vt:lpstr>
      <vt:lpstr>Schlüsselsituationen in der Krippe</vt:lpstr>
      <vt:lpstr>Essen und Trinken</vt:lpstr>
      <vt:lpstr>Beziehungsvolle Pflege</vt:lpstr>
      <vt:lpstr>Das Berliner Eingewöhnungsmodell erleichtert den Bindungsaufbau</vt:lpstr>
      <vt:lpstr>Bildung in den Lern- und Erfahrungsfeldern des niedersächsischen Orientierungsplans</vt:lpstr>
      <vt:lpstr>Erfahrungsfelder nach dem niedersächsischen Bildungsplan</vt:lpstr>
      <vt:lpstr>Wir stärken geistige Fähigkeiten</vt:lpstr>
      <vt:lpstr>Körper bewusst erleben und aktiv sein</vt:lpstr>
      <vt:lpstr>Mit der Sprache die Welt erobern</vt:lpstr>
      <vt:lpstr>Im Alltag kompetent sein</vt:lpstr>
      <vt:lpstr>Zahlen, Mengen und mehr</vt:lpstr>
      <vt:lpstr>Singen, tanzen, malen und gestalten</vt:lpstr>
      <vt:lpstr>Umgang mit Natur und Lebenswelt </vt:lpstr>
      <vt:lpstr>Religiöse Bildung als Schwerpunkt</vt:lpstr>
      <vt:lpstr>Die wichtigsten Kinderrechte  sind:</vt:lpstr>
      <vt:lpstr>Gesetzliche Grundlagen für den Kinderschutz</vt:lpstr>
      <vt:lpstr> Kinderschutz ist eine wichtige Aufgabe:   „Ziel …ist es….,das Wohl von Kindern zu schützen und ihre körperliche, geistige und seelische Entwicklung zu fördern.“          (aus dem Bundeskinderschutzgesetz)  </vt:lpstr>
      <vt:lpstr>Die frühkindliche Bildung hat zum Ziel, das kindliche  Selbstwertgefühl zu stärken </vt:lpstr>
      <vt:lpstr>Wir fördern altersspezifische Mitbestimmung und Partizipation</vt:lpstr>
      <vt:lpstr>Sexualpädagogische Themen im Konzept </vt:lpstr>
      <vt:lpstr>Schulvorbereitung</vt:lpstr>
      <vt:lpstr>Wir stärken die körperlichen, geistigen und seelischen Schulfähigkeiten</vt:lpstr>
      <vt:lpstr>3. Vernetzung</vt:lpstr>
      <vt:lpstr>Das regionale Umfeld und der Sozialraum</vt:lpstr>
      <vt:lpstr>Übergang Kindergarten – Grundschule (Vorschuljahr)</vt:lpstr>
      <vt:lpstr>Kooperation Kindergarten - Grundschule</vt:lpstr>
      <vt:lpstr>Wir vermitteln Hilfen</vt:lpstr>
      <vt:lpstr>Wir bilden ein Netzwerk mit anderen </vt:lpstr>
      <vt:lpstr>Gemeinsam erleben wir verschiedene Veranstaltungen</vt:lpstr>
      <vt:lpstr>Impressum und Datenschutz </vt:lpstr>
      <vt:lpstr>Danke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Konzeption  Kath. Kindertagesstätte  St. Franziskus Osnabrück</dc:title>
  <dc:creator>Christine Richter-Brüggen</dc:creator>
  <cp:lastModifiedBy>Dirk</cp:lastModifiedBy>
  <cp:revision>57</cp:revision>
  <dcterms:created xsi:type="dcterms:W3CDTF">2020-05-22T13:44:02Z</dcterms:created>
  <dcterms:modified xsi:type="dcterms:W3CDTF">2021-01-25T14:56:51Z</dcterms:modified>
</cp:coreProperties>
</file>