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519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547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072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73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850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56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863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26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16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926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871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B94A-21DB-44A3-90F6-166C2AA82AA4}" type="datetimeFigureOut">
              <a:rPr lang="de-DE" smtClean="0"/>
              <a:t>30.01.2024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E71BEA3-E57C-4940-A1C3-B05E96191CB1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31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822F4-8FBF-48DD-81B5-8AFC09728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5" y="802298"/>
            <a:ext cx="11334750" cy="2121877"/>
          </a:xfrm>
        </p:spPr>
        <p:txBody>
          <a:bodyPr/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Gewaltschutzkonzept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67C941A-AE95-4FA6-9672-DAB3293A1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190876"/>
            <a:ext cx="8637072" cy="1510820"/>
          </a:xfrm>
        </p:spPr>
        <p:txBody>
          <a:bodyPr>
            <a:normAutofit/>
          </a:bodyPr>
          <a:lstStyle/>
          <a:p>
            <a:r>
              <a:rPr lang="de-DE" sz="2400" dirty="0"/>
              <a:t>Katholischer Kindergarten St. Franziskus</a:t>
            </a:r>
          </a:p>
        </p:txBody>
      </p:sp>
    </p:spTree>
    <p:extLst>
      <p:ext uri="{BB962C8B-B14F-4D97-AF65-F5344CB8AC3E}">
        <p14:creationId xmlns:p14="http://schemas.microsoft.com/office/powerpoint/2010/main" val="393573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6FAA2-AB96-456D-A981-440C3F48D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Grundsatz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2EFEAA-6511-4D6C-B8C6-5DEA976E3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dirty="0"/>
              <a:t>In unserem Kindergarten legen wir Wert auf einen respektvollen und  wertschätzenden Umgang miteinander. Unsere Arbeit ist geprägt von einem freundlichen und hilfsbereiten miteinander.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/>
              <a:t>In einer Atmosphäre der Geborgenheit nehmen wir die Unterschiedlichkeit der Kinder und Familien an (siehe Leitbild).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/>
              <a:t>Kinderrechte werden bei uns in den Fokus gestellt (siehe Konzeption).</a:t>
            </a:r>
          </a:p>
        </p:txBody>
      </p:sp>
    </p:spTree>
    <p:extLst>
      <p:ext uri="{BB962C8B-B14F-4D97-AF65-F5344CB8AC3E}">
        <p14:creationId xmlns:p14="http://schemas.microsoft.com/office/powerpoint/2010/main" val="159780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D20C0-F329-44B5-8E88-A5D8A7B9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Gestaltung von Nähe und Distanz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B2EE7D-DB70-4892-B50E-7807ED14B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5" y="1853754"/>
            <a:ext cx="10982325" cy="407079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6400" b="1" dirty="0"/>
              <a:t>Nähe und Distanz werden von allen Beteiligten (Kind, Eltern, Personal) akzeptiert und ernst genommen.</a:t>
            </a:r>
          </a:p>
          <a:p>
            <a:pPr>
              <a:lnSpc>
                <a:spcPct val="170000"/>
              </a:lnSpc>
            </a:pPr>
            <a:r>
              <a:rPr lang="de-DE" sz="6400" dirty="0"/>
              <a:t>jeder Mensch wird als Individuum wahrgenommen</a:t>
            </a:r>
          </a:p>
          <a:p>
            <a:pPr>
              <a:lnSpc>
                <a:spcPct val="170000"/>
              </a:lnSpc>
            </a:pPr>
            <a:r>
              <a:rPr lang="de-DE" sz="6400" dirty="0"/>
              <a:t>Grenzen jeglicher Form werden akzeptiert</a:t>
            </a:r>
          </a:p>
          <a:p>
            <a:pPr>
              <a:lnSpc>
                <a:spcPct val="170000"/>
              </a:lnSpc>
            </a:pPr>
            <a:r>
              <a:rPr lang="de-DE" sz="6400" dirty="0"/>
              <a:t>Körperliche Nähe findet in einem altersentsprechenden, angemessenen Rahmen statt </a:t>
            </a:r>
          </a:p>
          <a:p>
            <a:pPr>
              <a:lnSpc>
                <a:spcPct val="170000"/>
              </a:lnSpc>
            </a:pPr>
            <a:r>
              <a:rPr lang="de-DE" sz="6400" dirty="0"/>
              <a:t>es wird auf die Situation und den Entwicklungsstand des Kindes geschaut (siehe auch sexualpädagogische Themen im Konzept)</a:t>
            </a:r>
          </a:p>
          <a:p>
            <a:pPr>
              <a:lnSpc>
                <a:spcPct val="170000"/>
              </a:lnSpc>
            </a:pPr>
            <a:r>
              <a:rPr lang="de-DE" sz="6400" dirty="0"/>
              <a:t>Nein sagen und sich abgrenzen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653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35DB0-9134-4DCD-A201-224AEC01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Sprache und Wortwahl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1DCE43-D3D8-4734-9899-9E120AF5E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44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1600" b="1" dirty="0"/>
              <a:t>Wir begegnen uns auf Augenhöhe und achten auf einen kindgerechten Wortschatz: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Körpersprache, Mimik, Gestik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Sprachverständnis beachten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Klare und deutliche Aussprache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Verniedlichungen bei Namen werden vermieden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Alle Tätigkeiten werden verbal begleitet und angeleitet</a:t>
            </a:r>
          </a:p>
          <a:p>
            <a:pPr lvl="1">
              <a:lnSpc>
                <a:spcPct val="150000"/>
              </a:lnSpc>
            </a:pPr>
            <a:r>
              <a:rPr lang="de-DE" sz="1600" dirty="0"/>
              <a:t>Kommunikation erfolgt entwicklungsgerecht sowie wertschätzend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562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0C33E0-8A24-4845-8DBC-5174FF107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Umgang mit und Nutzung von Medien und sozialen Netzwerken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1BC19-8177-4A23-919C-81BB8F7C5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sz="1600" dirty="0"/>
              <a:t>Wir nutzen unterschiedliche altersentsprechende Medien im Alltag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1600" dirty="0"/>
              <a:t>Audiodateien, Bücher, Fotos, Videos.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Fotos und Videos werden nur nach vorheriger Einverständniserklärung veröffentlicht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1600" dirty="0"/>
              <a:t>Vorgabe Datenschutz Qualitätshandbuch Bistum Osnabrück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Für Informationen und Kommunikation werden Homepage und Kita APP genutzt.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00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0F4F1B9-0B4D-44B0-8D65-2B1E2405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Angemessenheit von Körperkontakten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FEFBC1C-5E68-40C3-9960-79E90BCCB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1600" dirty="0"/>
              <a:t>Körperkontakt findet statt, wenn von allen Beteiligten gewollt (Kinder, Mitarbeiter, Eltern)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Dies sollte altersentsprechend, situationsorientiert und sprachlich begleitet sein.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Die Kinder werden gestärkt, eigene Grenzen wahrzunehmen und zu benennen.</a:t>
            </a:r>
          </a:p>
        </p:txBody>
      </p:sp>
    </p:spTree>
    <p:extLst>
      <p:ext uri="{BB962C8B-B14F-4D97-AF65-F5344CB8AC3E}">
        <p14:creationId xmlns:p14="http://schemas.microsoft.com/office/powerpoint/2010/main" val="217600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F1EB770-5B0D-479F-8736-8302581CD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Achtung der Intimsphäre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BC6C5B-5E30-4E59-81F3-09F8EA76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1600" dirty="0"/>
              <a:t>Besonders im Bereich wickeln, Toilettengang und Umziehen sollte die Intimsphäre geachtet werden.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Situationen werden sprachlich begleitet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Wünsche und Grenzen der Kinder werden geachtet.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Das Wickeln wird primär vom Fachpersonal übernommen.</a:t>
            </a:r>
          </a:p>
        </p:txBody>
      </p:sp>
    </p:spTree>
    <p:extLst>
      <p:ext uri="{BB962C8B-B14F-4D97-AF65-F5344CB8AC3E}">
        <p14:creationId xmlns:p14="http://schemas.microsoft.com/office/powerpoint/2010/main" val="1525183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04535-AB4E-4FB9-9741-2D3BA4D53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4">
                    <a:lumMod val="50000"/>
                  </a:schemeClr>
                </a:solidFill>
              </a:rPr>
              <a:t>Zulässigkeit von Geschenken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6F0D74-24E8-446F-BF37-B52AA2459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1600" dirty="0"/>
              <a:t>Kleine Geschenke sind, wenn sie im Rahmen sind in Ordnung( z. B. Geburtstag, Weihnachten, Abschluss…)</a:t>
            </a:r>
          </a:p>
          <a:p>
            <a:pPr>
              <a:lnSpc>
                <a:spcPct val="150000"/>
              </a:lnSpc>
            </a:pPr>
            <a:r>
              <a:rPr lang="de-DE" sz="1600" dirty="0"/>
              <a:t>Mit Geschenken wird transparent im Team umgegangen.</a:t>
            </a:r>
          </a:p>
        </p:txBody>
      </p:sp>
    </p:spTree>
    <p:extLst>
      <p:ext uri="{BB962C8B-B14F-4D97-AF65-F5344CB8AC3E}">
        <p14:creationId xmlns:p14="http://schemas.microsoft.com/office/powerpoint/2010/main" val="16539555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ie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334</Words>
  <Application>Microsoft Office PowerPoint</Application>
  <PresentationFormat>Breitbild</PresentationFormat>
  <Paragraphs>41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Rockwell</vt:lpstr>
      <vt:lpstr>Wingdings</vt:lpstr>
      <vt:lpstr>Galerie</vt:lpstr>
      <vt:lpstr>Gewaltschutzkonzept</vt:lpstr>
      <vt:lpstr>Grundsatz </vt:lpstr>
      <vt:lpstr>Gestaltung von Nähe und Distanz</vt:lpstr>
      <vt:lpstr>Sprache und Wortwahl</vt:lpstr>
      <vt:lpstr>Umgang mit und Nutzung von Medien und sozialen Netzwerken</vt:lpstr>
      <vt:lpstr>Angemessenheit von Körperkontakten</vt:lpstr>
      <vt:lpstr>Achtung der Intimsphäre</vt:lpstr>
      <vt:lpstr>Zulässigkeit von Geschenken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Gewaltschutzkonzept</dc:title>
  <dc:creator>Kristina</dc:creator>
  <cp:lastModifiedBy>Kristina</cp:lastModifiedBy>
  <cp:revision>22</cp:revision>
  <cp:lastPrinted>2023-06-26T07:33:09Z</cp:lastPrinted>
  <dcterms:created xsi:type="dcterms:W3CDTF">2023-05-15T14:30:20Z</dcterms:created>
  <dcterms:modified xsi:type="dcterms:W3CDTF">2024-01-30T08:10:29Z</dcterms:modified>
</cp:coreProperties>
</file>